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8"/>
  </p:notesMasterIdLst>
  <p:sldIdLst>
    <p:sldId id="256" r:id="rId2"/>
    <p:sldId id="257" r:id="rId3"/>
    <p:sldId id="258" r:id="rId4"/>
    <p:sldId id="260" r:id="rId5"/>
    <p:sldId id="262" r:id="rId6"/>
    <p:sldId id="264" r:id="rId7"/>
    <p:sldId id="265" r:id="rId8"/>
    <p:sldId id="267" r:id="rId9"/>
    <p:sldId id="268" r:id="rId10"/>
    <p:sldId id="269" r:id="rId11"/>
    <p:sldId id="296" r:id="rId12"/>
    <p:sldId id="297" r:id="rId13"/>
    <p:sldId id="298" r:id="rId14"/>
    <p:sldId id="273" r:id="rId15"/>
    <p:sldId id="274" r:id="rId16"/>
    <p:sldId id="266" r:id="rId17"/>
  </p:sldIdLst>
  <p:sldSz cx="9144000" cy="5143500" type="screen16x9"/>
  <p:notesSz cx="6858000" cy="9144000"/>
  <p:embeddedFontLst>
    <p:embeddedFont>
      <p:font typeface="Alegreya Sans" panose="020B0604020202020204" charset="0"/>
      <p:regular r:id="rId19"/>
      <p:bold r:id="rId20"/>
      <p:italic r:id="rId21"/>
      <p:boldItalic r:id="rId22"/>
    </p:embeddedFont>
    <p:embeddedFont>
      <p:font typeface="Alegreya Sans Medium" panose="020B0604020202020204" charset="0"/>
      <p:regular r:id="rId23"/>
      <p:bold r:id="rId24"/>
      <p:italic r:id="rId25"/>
      <p:boldItalic r:id="rId26"/>
    </p:embeddedFont>
    <p:embeddedFont>
      <p:font typeface="Book Antiqua" panose="02040602050305030304" pitchFamily="18"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Tiro Kannada" panose="020B0604020202020204"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27C28A-B5D5-4E86-827B-AFE23C98966A}">
  <a:tblStyle styleId="{F927C28A-B5D5-4E86-827B-AFE23C9896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DCAD511-6361-4800-B87E-008786CE864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5a763db32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5a763db32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5a763db32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5a763db32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956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5a763db32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5a763db32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1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5a731eb8d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5a731eb8d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385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5a763db32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5a763db32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5a763db32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5a763db32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5a763db32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5a763db32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a731eb8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5a731eb8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59c225b94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59c225b94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5a731eb8d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5a731eb8d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5a731eb8d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5a731eb8d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a731eb8d2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5a731eb8d2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5a763db3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5a763db3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5a763db32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5a763db32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5a763db32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5a763db32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3" cy="5143501"/>
            <a:chOff x="0" y="0"/>
            <a:chExt cx="9144003" cy="5143501"/>
          </a:xfrm>
        </p:grpSpPr>
        <p:pic>
          <p:nvPicPr>
            <p:cNvPr id="10" name="Google Shape;10;p2"/>
            <p:cNvPicPr preferRelativeResize="0"/>
            <p:nvPr/>
          </p:nvPicPr>
          <p:blipFill>
            <a:blip r:embed="rId2">
              <a:alphaModFix amt="80000"/>
            </a:blip>
            <a:stretch>
              <a:fillRect/>
            </a:stretch>
          </p:blipFill>
          <p:spPr>
            <a:xfrm>
              <a:off x="0" y="2232"/>
              <a:ext cx="9144003" cy="5139037"/>
            </a:xfrm>
            <a:prstGeom prst="rect">
              <a:avLst/>
            </a:prstGeom>
            <a:noFill/>
            <a:ln>
              <a:noFill/>
            </a:ln>
          </p:spPr>
        </p:pic>
        <p:pic>
          <p:nvPicPr>
            <p:cNvPr id="11" name="Google Shape;11;p2"/>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12" name="Google Shape;12;p2"/>
          <p:cNvSpPr txBox="1">
            <a:spLocks noGrp="1"/>
          </p:cNvSpPr>
          <p:nvPr>
            <p:ph type="ctrTitle"/>
          </p:nvPr>
        </p:nvSpPr>
        <p:spPr>
          <a:xfrm>
            <a:off x="4878100" y="1691500"/>
            <a:ext cx="3552600" cy="21420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6784175" y="4022350"/>
            <a:ext cx="1647000" cy="581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4" name="Google Shape;14;p2"/>
          <p:cNvSpPr>
            <a:spLocks noGrp="1"/>
          </p:cNvSpPr>
          <p:nvPr>
            <p:ph type="pic" idx="2"/>
          </p:nvPr>
        </p:nvSpPr>
        <p:spPr>
          <a:xfrm>
            <a:off x="673687" y="629150"/>
            <a:ext cx="3355200" cy="3885300"/>
          </a:xfrm>
          <a:prstGeom prst="rect">
            <a:avLst/>
          </a:prstGeom>
          <a:noFill/>
          <a:ln w="9525" cap="flat" cmpd="sng">
            <a:solidFill>
              <a:schemeClr val="accent3"/>
            </a:solidFill>
            <a:prstDash val="solid"/>
            <a:round/>
            <a:headEnd type="none" w="sm" len="sm"/>
            <a:tailEnd type="none" w="sm" len="sm"/>
          </a:ln>
        </p:spPr>
      </p:sp>
      <p:grpSp>
        <p:nvGrpSpPr>
          <p:cNvPr id="15" name="Google Shape;15;p2"/>
          <p:cNvGrpSpPr/>
          <p:nvPr/>
        </p:nvGrpSpPr>
        <p:grpSpPr>
          <a:xfrm flipH="1">
            <a:off x="-24300" y="-16114"/>
            <a:ext cx="9193500" cy="5190300"/>
            <a:chOff x="-24300" y="-16114"/>
            <a:chExt cx="9193500" cy="5190300"/>
          </a:xfrm>
        </p:grpSpPr>
        <p:cxnSp>
          <p:nvCxnSpPr>
            <p:cNvPr id="16" name="Google Shape;16;p2"/>
            <p:cNvCxnSpPr/>
            <p:nvPr/>
          </p:nvCxnSpPr>
          <p:spPr>
            <a:xfrm>
              <a:off x="8820900" y="-16114"/>
              <a:ext cx="0" cy="519030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rot="10800000">
              <a:off x="-16200" y="4851900"/>
              <a:ext cx="9185400" cy="0"/>
            </a:xfrm>
            <a:prstGeom prst="straightConnector1">
              <a:avLst/>
            </a:prstGeom>
            <a:noFill/>
            <a:ln w="9525" cap="flat" cmpd="sng">
              <a:solidFill>
                <a:schemeClr val="dk1"/>
              </a:solidFill>
              <a:prstDash val="solid"/>
              <a:round/>
              <a:headEnd type="none" w="med" len="med"/>
              <a:tailEnd type="none" w="med" len="med"/>
            </a:ln>
          </p:spPr>
        </p:cxnSp>
        <p:sp>
          <p:nvSpPr>
            <p:cNvPr id="18" name="Google Shape;18;p2"/>
            <p:cNvSpPr/>
            <p:nvPr/>
          </p:nvSpPr>
          <p:spPr>
            <a:xfrm>
              <a:off x="8752350" y="47833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20" name="Google Shape;20;p2"/>
            <p:cNvSpPr/>
            <p:nvPr/>
          </p:nvSpPr>
          <p:spPr>
            <a:xfrm>
              <a:off x="875047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4"/>
        <p:cNvGrpSpPr/>
        <p:nvPr/>
      </p:nvGrpSpPr>
      <p:grpSpPr>
        <a:xfrm>
          <a:off x="0" y="0"/>
          <a:ext cx="0" cy="0"/>
          <a:chOff x="0" y="0"/>
          <a:chExt cx="0" cy="0"/>
        </a:xfrm>
      </p:grpSpPr>
      <p:grpSp>
        <p:nvGrpSpPr>
          <p:cNvPr id="125" name="Google Shape;125;p13"/>
          <p:cNvGrpSpPr/>
          <p:nvPr/>
        </p:nvGrpSpPr>
        <p:grpSpPr>
          <a:xfrm>
            <a:off x="0" y="0"/>
            <a:ext cx="9144003" cy="5143501"/>
            <a:chOff x="0" y="0"/>
            <a:chExt cx="9144003" cy="5143501"/>
          </a:xfrm>
        </p:grpSpPr>
        <p:pic>
          <p:nvPicPr>
            <p:cNvPr id="126" name="Google Shape;126;p13"/>
            <p:cNvPicPr preferRelativeResize="0"/>
            <p:nvPr/>
          </p:nvPicPr>
          <p:blipFill rotWithShape="1">
            <a:blip r:embed="rId2">
              <a:alphaModFix amt="80000"/>
            </a:blip>
            <a:srcRect/>
            <a:stretch/>
          </p:blipFill>
          <p:spPr>
            <a:xfrm>
              <a:off x="0" y="2232"/>
              <a:ext cx="9144003" cy="5139037"/>
            </a:xfrm>
            <a:prstGeom prst="rect">
              <a:avLst/>
            </a:prstGeom>
            <a:noFill/>
            <a:ln>
              <a:noFill/>
            </a:ln>
          </p:spPr>
        </p:pic>
        <p:pic>
          <p:nvPicPr>
            <p:cNvPr id="127" name="Google Shape;127;p13"/>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128" name="Google Shape;128;p13"/>
          <p:cNvSpPr txBox="1">
            <a:spLocks noGrp="1"/>
          </p:cNvSpPr>
          <p:nvPr>
            <p:ph type="title"/>
          </p:nvPr>
        </p:nvSpPr>
        <p:spPr>
          <a:xfrm>
            <a:off x="710775" y="463300"/>
            <a:ext cx="7722300" cy="5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Tiro Kannada"/>
              <a:buNone/>
              <a:defRPr sz="3500">
                <a:solidFill>
                  <a:schemeClr val="dk1"/>
                </a:solidFill>
                <a:latin typeface="Tiro Kannada"/>
                <a:ea typeface="Tiro Kannada"/>
                <a:cs typeface="Tiro Kannada"/>
                <a:sym typeface="Tiro Kannada"/>
              </a:defRPr>
            </a:lvl1pPr>
            <a:lvl2pPr lvl="1" rtl="0">
              <a:lnSpc>
                <a:spcPct val="100000"/>
              </a:lnSpc>
              <a:spcBef>
                <a:spcPts val="0"/>
              </a:spcBef>
              <a:spcAft>
                <a:spcPts val="0"/>
              </a:spcAft>
              <a:buClr>
                <a:schemeClr val="dk1"/>
              </a:buClr>
              <a:buSzPts val="3500"/>
              <a:buFont typeface="Tiro Kannada"/>
              <a:buNone/>
              <a:defRPr sz="3500">
                <a:solidFill>
                  <a:schemeClr val="dk1"/>
                </a:solidFill>
                <a:latin typeface="Tiro Kannada"/>
                <a:ea typeface="Tiro Kannada"/>
                <a:cs typeface="Tiro Kannada"/>
                <a:sym typeface="Tiro Kannada"/>
              </a:defRPr>
            </a:lvl2pPr>
            <a:lvl3pPr lvl="2" rtl="0">
              <a:lnSpc>
                <a:spcPct val="100000"/>
              </a:lnSpc>
              <a:spcBef>
                <a:spcPts val="0"/>
              </a:spcBef>
              <a:spcAft>
                <a:spcPts val="0"/>
              </a:spcAft>
              <a:buClr>
                <a:schemeClr val="dk1"/>
              </a:buClr>
              <a:buSzPts val="3500"/>
              <a:buFont typeface="Tiro Kannada"/>
              <a:buNone/>
              <a:defRPr sz="3500">
                <a:solidFill>
                  <a:schemeClr val="dk1"/>
                </a:solidFill>
                <a:latin typeface="Tiro Kannada"/>
                <a:ea typeface="Tiro Kannada"/>
                <a:cs typeface="Tiro Kannada"/>
                <a:sym typeface="Tiro Kannada"/>
              </a:defRPr>
            </a:lvl3pPr>
            <a:lvl4pPr lvl="3" rtl="0">
              <a:lnSpc>
                <a:spcPct val="100000"/>
              </a:lnSpc>
              <a:spcBef>
                <a:spcPts val="0"/>
              </a:spcBef>
              <a:spcAft>
                <a:spcPts val="0"/>
              </a:spcAft>
              <a:buClr>
                <a:schemeClr val="dk1"/>
              </a:buClr>
              <a:buSzPts val="3500"/>
              <a:buFont typeface="Tiro Kannada"/>
              <a:buNone/>
              <a:defRPr sz="3500">
                <a:solidFill>
                  <a:schemeClr val="dk1"/>
                </a:solidFill>
                <a:latin typeface="Tiro Kannada"/>
                <a:ea typeface="Tiro Kannada"/>
                <a:cs typeface="Tiro Kannada"/>
                <a:sym typeface="Tiro Kannada"/>
              </a:defRPr>
            </a:lvl4pPr>
            <a:lvl5pPr lvl="4" rtl="0">
              <a:lnSpc>
                <a:spcPct val="100000"/>
              </a:lnSpc>
              <a:spcBef>
                <a:spcPts val="0"/>
              </a:spcBef>
              <a:spcAft>
                <a:spcPts val="0"/>
              </a:spcAft>
              <a:buClr>
                <a:schemeClr val="dk1"/>
              </a:buClr>
              <a:buSzPts val="3500"/>
              <a:buFont typeface="Tiro Kannada"/>
              <a:buNone/>
              <a:defRPr sz="3500">
                <a:solidFill>
                  <a:schemeClr val="dk1"/>
                </a:solidFill>
                <a:latin typeface="Tiro Kannada"/>
                <a:ea typeface="Tiro Kannada"/>
                <a:cs typeface="Tiro Kannada"/>
                <a:sym typeface="Tiro Kannada"/>
              </a:defRPr>
            </a:lvl5pPr>
            <a:lvl6pPr lvl="5" rtl="0">
              <a:lnSpc>
                <a:spcPct val="100000"/>
              </a:lnSpc>
              <a:spcBef>
                <a:spcPts val="0"/>
              </a:spcBef>
              <a:spcAft>
                <a:spcPts val="0"/>
              </a:spcAft>
              <a:buClr>
                <a:schemeClr val="dk1"/>
              </a:buClr>
              <a:buSzPts val="3500"/>
              <a:buFont typeface="Tiro Kannada"/>
              <a:buNone/>
              <a:defRPr sz="3500">
                <a:solidFill>
                  <a:schemeClr val="dk1"/>
                </a:solidFill>
                <a:latin typeface="Tiro Kannada"/>
                <a:ea typeface="Tiro Kannada"/>
                <a:cs typeface="Tiro Kannada"/>
                <a:sym typeface="Tiro Kannada"/>
              </a:defRPr>
            </a:lvl6pPr>
            <a:lvl7pPr lvl="6" rtl="0">
              <a:lnSpc>
                <a:spcPct val="100000"/>
              </a:lnSpc>
              <a:spcBef>
                <a:spcPts val="0"/>
              </a:spcBef>
              <a:spcAft>
                <a:spcPts val="0"/>
              </a:spcAft>
              <a:buClr>
                <a:schemeClr val="dk1"/>
              </a:buClr>
              <a:buSzPts val="3500"/>
              <a:buFont typeface="Tiro Kannada"/>
              <a:buNone/>
              <a:defRPr sz="3500">
                <a:solidFill>
                  <a:schemeClr val="dk1"/>
                </a:solidFill>
                <a:latin typeface="Tiro Kannada"/>
                <a:ea typeface="Tiro Kannada"/>
                <a:cs typeface="Tiro Kannada"/>
                <a:sym typeface="Tiro Kannada"/>
              </a:defRPr>
            </a:lvl7pPr>
            <a:lvl8pPr lvl="7" rtl="0">
              <a:lnSpc>
                <a:spcPct val="100000"/>
              </a:lnSpc>
              <a:spcBef>
                <a:spcPts val="0"/>
              </a:spcBef>
              <a:spcAft>
                <a:spcPts val="0"/>
              </a:spcAft>
              <a:buClr>
                <a:schemeClr val="dk1"/>
              </a:buClr>
              <a:buSzPts val="3500"/>
              <a:buFont typeface="Tiro Kannada"/>
              <a:buNone/>
              <a:defRPr sz="3500">
                <a:solidFill>
                  <a:schemeClr val="dk1"/>
                </a:solidFill>
                <a:latin typeface="Tiro Kannada"/>
                <a:ea typeface="Tiro Kannada"/>
                <a:cs typeface="Tiro Kannada"/>
                <a:sym typeface="Tiro Kannada"/>
              </a:defRPr>
            </a:lvl8pPr>
            <a:lvl9pPr lvl="8" rtl="0">
              <a:lnSpc>
                <a:spcPct val="100000"/>
              </a:lnSpc>
              <a:spcBef>
                <a:spcPts val="0"/>
              </a:spcBef>
              <a:spcAft>
                <a:spcPts val="0"/>
              </a:spcAft>
              <a:buClr>
                <a:schemeClr val="dk1"/>
              </a:buClr>
              <a:buSzPts val="3500"/>
              <a:buFont typeface="Tiro Kannada"/>
              <a:buNone/>
              <a:defRPr sz="3500">
                <a:solidFill>
                  <a:schemeClr val="dk1"/>
                </a:solidFill>
                <a:latin typeface="Tiro Kannada"/>
                <a:ea typeface="Tiro Kannada"/>
                <a:cs typeface="Tiro Kannada"/>
                <a:sym typeface="Tiro Kannada"/>
              </a:defRPr>
            </a:lvl9pPr>
          </a:lstStyle>
          <a:p>
            <a:endParaRPr/>
          </a:p>
        </p:txBody>
      </p:sp>
      <p:sp>
        <p:nvSpPr>
          <p:cNvPr id="129" name="Google Shape;129;p13"/>
          <p:cNvSpPr txBox="1">
            <a:spLocks noGrp="1"/>
          </p:cNvSpPr>
          <p:nvPr>
            <p:ph type="title" idx="2" hasCustomPrompt="1"/>
          </p:nvPr>
        </p:nvSpPr>
        <p:spPr>
          <a:xfrm>
            <a:off x="1005900" y="1507500"/>
            <a:ext cx="914400" cy="49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30" name="Google Shape;130;p13"/>
          <p:cNvSpPr txBox="1">
            <a:spLocks noGrp="1"/>
          </p:cNvSpPr>
          <p:nvPr>
            <p:ph type="subTitle" idx="1"/>
          </p:nvPr>
        </p:nvSpPr>
        <p:spPr>
          <a:xfrm>
            <a:off x="1993500" y="1340550"/>
            <a:ext cx="2286000" cy="830400"/>
          </a:xfrm>
          <a:prstGeom prst="rect">
            <a:avLst/>
          </a:prstGeom>
        </p:spPr>
        <p:txBody>
          <a:bodyPr spcFirstLastPara="1" wrap="square" lIns="91425" tIns="91425" rIns="91425" bIns="91425" anchor="ctr" anchorCtr="0">
            <a:noAutofit/>
          </a:bodyPr>
          <a:lstStyle>
            <a:lvl1pPr lvl="0">
              <a:spcBef>
                <a:spcPts val="0"/>
              </a:spcBef>
              <a:spcAft>
                <a:spcPts val="0"/>
              </a:spcAft>
              <a:buSzPts val="2300"/>
              <a:buFont typeface="Tiro Kannada"/>
              <a:buNone/>
              <a:defRPr sz="2000">
                <a:latin typeface="Tiro Kannada"/>
                <a:ea typeface="Tiro Kannada"/>
                <a:cs typeface="Tiro Kannada"/>
                <a:sym typeface="Tiro Kannada"/>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1" name="Google Shape;131;p13"/>
          <p:cNvSpPr txBox="1">
            <a:spLocks noGrp="1"/>
          </p:cNvSpPr>
          <p:nvPr>
            <p:ph type="title" idx="3" hasCustomPrompt="1"/>
          </p:nvPr>
        </p:nvSpPr>
        <p:spPr>
          <a:xfrm>
            <a:off x="4865325" y="1508850"/>
            <a:ext cx="9144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32" name="Google Shape;132;p13"/>
          <p:cNvSpPr txBox="1">
            <a:spLocks noGrp="1"/>
          </p:cNvSpPr>
          <p:nvPr>
            <p:ph type="subTitle" idx="4"/>
          </p:nvPr>
        </p:nvSpPr>
        <p:spPr>
          <a:xfrm>
            <a:off x="5852100" y="1340550"/>
            <a:ext cx="2286000" cy="8304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3" name="Google Shape;133;p13"/>
          <p:cNvSpPr txBox="1">
            <a:spLocks noGrp="1"/>
          </p:cNvSpPr>
          <p:nvPr>
            <p:ph type="title" idx="5" hasCustomPrompt="1"/>
          </p:nvPr>
        </p:nvSpPr>
        <p:spPr>
          <a:xfrm>
            <a:off x="1005900" y="2689469"/>
            <a:ext cx="9144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34" name="Google Shape;134;p13"/>
          <p:cNvSpPr txBox="1">
            <a:spLocks noGrp="1"/>
          </p:cNvSpPr>
          <p:nvPr>
            <p:ph type="subTitle" idx="6"/>
          </p:nvPr>
        </p:nvSpPr>
        <p:spPr>
          <a:xfrm>
            <a:off x="1993500" y="2521169"/>
            <a:ext cx="2286000" cy="8304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5" name="Google Shape;135;p13"/>
          <p:cNvSpPr txBox="1">
            <a:spLocks noGrp="1"/>
          </p:cNvSpPr>
          <p:nvPr>
            <p:ph type="title" idx="7" hasCustomPrompt="1"/>
          </p:nvPr>
        </p:nvSpPr>
        <p:spPr>
          <a:xfrm>
            <a:off x="4865325" y="2689469"/>
            <a:ext cx="9144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36" name="Google Shape;136;p13"/>
          <p:cNvSpPr txBox="1">
            <a:spLocks noGrp="1"/>
          </p:cNvSpPr>
          <p:nvPr>
            <p:ph type="subTitle" idx="8"/>
          </p:nvPr>
        </p:nvSpPr>
        <p:spPr>
          <a:xfrm>
            <a:off x="5852100" y="2521156"/>
            <a:ext cx="2286000" cy="8304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7" name="Google Shape;137;p13"/>
          <p:cNvSpPr txBox="1">
            <a:spLocks noGrp="1"/>
          </p:cNvSpPr>
          <p:nvPr>
            <p:ph type="title" idx="9" hasCustomPrompt="1"/>
          </p:nvPr>
        </p:nvSpPr>
        <p:spPr>
          <a:xfrm>
            <a:off x="1005900" y="3870063"/>
            <a:ext cx="9144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38" name="Google Shape;138;p13"/>
          <p:cNvSpPr txBox="1">
            <a:spLocks noGrp="1"/>
          </p:cNvSpPr>
          <p:nvPr>
            <p:ph type="subTitle" idx="13"/>
          </p:nvPr>
        </p:nvSpPr>
        <p:spPr>
          <a:xfrm>
            <a:off x="1993500" y="3701763"/>
            <a:ext cx="2286000" cy="8304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9" name="Google Shape;139;p13"/>
          <p:cNvSpPr txBox="1">
            <a:spLocks noGrp="1"/>
          </p:cNvSpPr>
          <p:nvPr>
            <p:ph type="title" idx="14" hasCustomPrompt="1"/>
          </p:nvPr>
        </p:nvSpPr>
        <p:spPr>
          <a:xfrm>
            <a:off x="4865325" y="3870063"/>
            <a:ext cx="9144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40" name="Google Shape;140;p13"/>
          <p:cNvSpPr txBox="1">
            <a:spLocks noGrp="1"/>
          </p:cNvSpPr>
          <p:nvPr>
            <p:ph type="subTitle" idx="15"/>
          </p:nvPr>
        </p:nvSpPr>
        <p:spPr>
          <a:xfrm>
            <a:off x="5852100" y="3701763"/>
            <a:ext cx="2286000" cy="8304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141" name="Google Shape;141;p13"/>
          <p:cNvGrpSpPr/>
          <p:nvPr/>
        </p:nvGrpSpPr>
        <p:grpSpPr>
          <a:xfrm>
            <a:off x="-24300" y="-23150"/>
            <a:ext cx="9193500" cy="5174700"/>
            <a:chOff x="-24300" y="-23150"/>
            <a:chExt cx="9193500" cy="5174700"/>
          </a:xfrm>
        </p:grpSpPr>
        <p:cxnSp>
          <p:nvCxnSpPr>
            <p:cNvPr id="142" name="Google Shape;142;p13"/>
            <p:cNvCxnSpPr/>
            <p:nvPr/>
          </p:nvCxnSpPr>
          <p:spPr>
            <a:xfrm>
              <a:off x="8820900" y="-23150"/>
              <a:ext cx="0" cy="5174700"/>
            </a:xfrm>
            <a:prstGeom prst="straightConnector1">
              <a:avLst/>
            </a:prstGeom>
            <a:noFill/>
            <a:ln w="9525" cap="flat" cmpd="sng">
              <a:solidFill>
                <a:schemeClr val="dk1"/>
              </a:solidFill>
              <a:prstDash val="solid"/>
              <a:round/>
              <a:headEnd type="none" w="med" len="med"/>
              <a:tailEnd type="none" w="med" len="med"/>
            </a:ln>
          </p:spPr>
        </p:cxnSp>
        <p:cxnSp>
          <p:nvCxnSpPr>
            <p:cNvPr id="143" name="Google Shape;143;p13"/>
            <p:cNvCxnSpPr/>
            <p:nvPr/>
          </p:nvCxnSpPr>
          <p:spPr>
            <a:xfrm rot="10800000">
              <a:off x="-16200" y="4851900"/>
              <a:ext cx="9185400" cy="0"/>
            </a:xfrm>
            <a:prstGeom prst="straightConnector1">
              <a:avLst/>
            </a:prstGeom>
            <a:noFill/>
            <a:ln w="9525" cap="flat" cmpd="sng">
              <a:solidFill>
                <a:schemeClr val="dk1"/>
              </a:solidFill>
              <a:prstDash val="solid"/>
              <a:round/>
              <a:headEnd type="none" w="med" len="med"/>
              <a:tailEnd type="none" w="med" len="med"/>
            </a:ln>
          </p:spPr>
        </p:cxnSp>
        <p:sp>
          <p:nvSpPr>
            <p:cNvPr id="144" name="Google Shape;144;p13"/>
            <p:cNvSpPr/>
            <p:nvPr/>
          </p:nvSpPr>
          <p:spPr>
            <a:xfrm>
              <a:off x="8752350" y="47833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13"/>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146" name="Google Shape;146;p13"/>
            <p:cNvSpPr/>
            <p:nvPr/>
          </p:nvSpPr>
          <p:spPr>
            <a:xfrm>
              <a:off x="875047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58"/>
        <p:cNvGrpSpPr/>
        <p:nvPr/>
      </p:nvGrpSpPr>
      <p:grpSpPr>
        <a:xfrm>
          <a:off x="0" y="0"/>
          <a:ext cx="0" cy="0"/>
          <a:chOff x="0" y="0"/>
          <a:chExt cx="0" cy="0"/>
        </a:xfrm>
      </p:grpSpPr>
      <p:grpSp>
        <p:nvGrpSpPr>
          <p:cNvPr id="159" name="Google Shape;159;p15"/>
          <p:cNvGrpSpPr/>
          <p:nvPr/>
        </p:nvGrpSpPr>
        <p:grpSpPr>
          <a:xfrm rot="10800000">
            <a:off x="0" y="0"/>
            <a:ext cx="9144003" cy="5143501"/>
            <a:chOff x="0" y="0"/>
            <a:chExt cx="9144003" cy="5143501"/>
          </a:xfrm>
        </p:grpSpPr>
        <p:pic>
          <p:nvPicPr>
            <p:cNvPr id="160" name="Google Shape;160;p15"/>
            <p:cNvPicPr preferRelativeResize="0"/>
            <p:nvPr/>
          </p:nvPicPr>
          <p:blipFill rotWithShape="1">
            <a:blip r:embed="rId2">
              <a:alphaModFix amt="80000"/>
            </a:blip>
            <a:srcRect l="6955" t="20483" r="18177" b="4649"/>
            <a:stretch/>
          </p:blipFill>
          <p:spPr>
            <a:xfrm>
              <a:off x="0" y="2232"/>
              <a:ext cx="9144003" cy="5139037"/>
            </a:xfrm>
            <a:prstGeom prst="rect">
              <a:avLst/>
            </a:prstGeom>
            <a:noFill/>
            <a:ln>
              <a:noFill/>
            </a:ln>
          </p:spPr>
        </p:pic>
        <p:pic>
          <p:nvPicPr>
            <p:cNvPr id="161" name="Google Shape;161;p15"/>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162" name="Google Shape;162;p15"/>
          <p:cNvSpPr txBox="1">
            <a:spLocks noGrp="1"/>
          </p:cNvSpPr>
          <p:nvPr>
            <p:ph type="title"/>
          </p:nvPr>
        </p:nvSpPr>
        <p:spPr>
          <a:xfrm>
            <a:off x="710775" y="463300"/>
            <a:ext cx="7722300" cy="564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15"/>
          <p:cNvSpPr txBox="1">
            <a:spLocks noGrp="1"/>
          </p:cNvSpPr>
          <p:nvPr>
            <p:ph type="subTitle" idx="1"/>
          </p:nvPr>
        </p:nvSpPr>
        <p:spPr>
          <a:xfrm>
            <a:off x="800074" y="2190214"/>
            <a:ext cx="20898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64" name="Google Shape;164;p15"/>
          <p:cNvSpPr txBox="1">
            <a:spLocks noGrp="1"/>
          </p:cNvSpPr>
          <p:nvPr>
            <p:ph type="subTitle" idx="2"/>
          </p:nvPr>
        </p:nvSpPr>
        <p:spPr>
          <a:xfrm>
            <a:off x="800075" y="2578148"/>
            <a:ext cx="2089800" cy="1458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65" name="Google Shape;165;p15"/>
          <p:cNvSpPr txBox="1">
            <a:spLocks noGrp="1"/>
          </p:cNvSpPr>
          <p:nvPr>
            <p:ph type="subTitle" idx="3"/>
          </p:nvPr>
        </p:nvSpPr>
        <p:spPr>
          <a:xfrm>
            <a:off x="3523102" y="1557389"/>
            <a:ext cx="20898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66" name="Google Shape;166;p15"/>
          <p:cNvSpPr txBox="1">
            <a:spLocks noGrp="1"/>
          </p:cNvSpPr>
          <p:nvPr>
            <p:ph type="subTitle" idx="4"/>
          </p:nvPr>
        </p:nvSpPr>
        <p:spPr>
          <a:xfrm>
            <a:off x="3527024" y="1945323"/>
            <a:ext cx="2089800" cy="1458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67" name="Google Shape;167;p15"/>
          <p:cNvSpPr txBox="1">
            <a:spLocks noGrp="1"/>
          </p:cNvSpPr>
          <p:nvPr>
            <p:ph type="subTitle" idx="5"/>
          </p:nvPr>
        </p:nvSpPr>
        <p:spPr>
          <a:xfrm>
            <a:off x="6253967" y="2190214"/>
            <a:ext cx="20898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68" name="Google Shape;168;p15"/>
          <p:cNvSpPr txBox="1">
            <a:spLocks noGrp="1"/>
          </p:cNvSpPr>
          <p:nvPr>
            <p:ph type="subTitle" idx="6"/>
          </p:nvPr>
        </p:nvSpPr>
        <p:spPr>
          <a:xfrm>
            <a:off x="6253973" y="2578148"/>
            <a:ext cx="2089800" cy="1458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169" name="Google Shape;169;p15"/>
          <p:cNvGrpSpPr/>
          <p:nvPr/>
        </p:nvGrpSpPr>
        <p:grpSpPr>
          <a:xfrm>
            <a:off x="0" y="-18281"/>
            <a:ext cx="9169200" cy="5210100"/>
            <a:chOff x="0" y="-18281"/>
            <a:chExt cx="9169200" cy="5210100"/>
          </a:xfrm>
        </p:grpSpPr>
        <p:grpSp>
          <p:nvGrpSpPr>
            <p:cNvPr id="170" name="Google Shape;170;p15"/>
            <p:cNvGrpSpPr/>
            <p:nvPr/>
          </p:nvGrpSpPr>
          <p:grpSpPr>
            <a:xfrm flipH="1">
              <a:off x="0" y="-7006"/>
              <a:ext cx="9169200" cy="5143500"/>
              <a:chOff x="-24300" y="-7006"/>
              <a:chExt cx="9169200" cy="5143500"/>
            </a:xfrm>
          </p:grpSpPr>
          <p:cxnSp>
            <p:nvCxnSpPr>
              <p:cNvPr id="171" name="Google Shape;171;p15"/>
              <p:cNvCxnSpPr/>
              <p:nvPr/>
            </p:nvCxnSpPr>
            <p:spPr>
              <a:xfrm>
                <a:off x="8820900" y="-7006"/>
                <a:ext cx="0" cy="514350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5"/>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173" name="Google Shape;173;p15"/>
              <p:cNvSpPr/>
              <p:nvPr/>
            </p:nvSpPr>
            <p:spPr>
              <a:xfrm>
                <a:off x="875047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 name="Google Shape;174;p15"/>
            <p:cNvCxnSpPr/>
            <p:nvPr/>
          </p:nvCxnSpPr>
          <p:spPr>
            <a:xfrm>
              <a:off x="8808075" y="-18281"/>
              <a:ext cx="0" cy="5210100"/>
            </a:xfrm>
            <a:prstGeom prst="straightConnector1">
              <a:avLst/>
            </a:prstGeom>
            <a:noFill/>
            <a:ln w="9525" cap="flat" cmpd="sng">
              <a:solidFill>
                <a:schemeClr val="dk1"/>
              </a:solidFill>
              <a:prstDash val="solid"/>
              <a:round/>
              <a:headEnd type="none" w="med" len="med"/>
              <a:tailEnd type="none" w="med" len="med"/>
            </a:ln>
          </p:spPr>
        </p:cxnSp>
        <p:sp>
          <p:nvSpPr>
            <p:cNvPr id="175" name="Google Shape;175;p15"/>
            <p:cNvSpPr/>
            <p:nvPr/>
          </p:nvSpPr>
          <p:spPr>
            <a:xfrm flipH="1">
              <a:off x="873712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3">
    <p:spTree>
      <p:nvGrpSpPr>
        <p:cNvPr id="1" name="Shape 176"/>
        <p:cNvGrpSpPr/>
        <p:nvPr/>
      </p:nvGrpSpPr>
      <p:grpSpPr>
        <a:xfrm>
          <a:off x="0" y="0"/>
          <a:ext cx="0" cy="0"/>
          <a:chOff x="0" y="0"/>
          <a:chExt cx="0" cy="0"/>
        </a:xfrm>
      </p:grpSpPr>
      <p:grpSp>
        <p:nvGrpSpPr>
          <p:cNvPr id="177" name="Google Shape;177;p16"/>
          <p:cNvGrpSpPr/>
          <p:nvPr/>
        </p:nvGrpSpPr>
        <p:grpSpPr>
          <a:xfrm rot="10800000" flipH="1">
            <a:off x="0" y="0"/>
            <a:ext cx="9144003" cy="5143501"/>
            <a:chOff x="0" y="0"/>
            <a:chExt cx="9144003" cy="5143501"/>
          </a:xfrm>
        </p:grpSpPr>
        <p:pic>
          <p:nvPicPr>
            <p:cNvPr id="178" name="Google Shape;178;p16"/>
            <p:cNvPicPr preferRelativeResize="0"/>
            <p:nvPr/>
          </p:nvPicPr>
          <p:blipFill rotWithShape="1">
            <a:blip r:embed="rId2">
              <a:alphaModFix amt="80000"/>
            </a:blip>
            <a:srcRect l="6955" t="20483" r="18177" b="4649"/>
            <a:stretch/>
          </p:blipFill>
          <p:spPr>
            <a:xfrm>
              <a:off x="0" y="2232"/>
              <a:ext cx="9144003" cy="5139037"/>
            </a:xfrm>
            <a:prstGeom prst="rect">
              <a:avLst/>
            </a:prstGeom>
            <a:noFill/>
            <a:ln>
              <a:noFill/>
            </a:ln>
          </p:spPr>
        </p:pic>
        <p:pic>
          <p:nvPicPr>
            <p:cNvPr id="179" name="Google Shape;179;p16"/>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180" name="Google Shape;180;p16"/>
          <p:cNvSpPr txBox="1">
            <a:spLocks noGrp="1"/>
          </p:cNvSpPr>
          <p:nvPr>
            <p:ph type="title"/>
          </p:nvPr>
        </p:nvSpPr>
        <p:spPr>
          <a:xfrm>
            <a:off x="710775" y="463300"/>
            <a:ext cx="7722300" cy="564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6"/>
          <p:cNvSpPr txBox="1">
            <a:spLocks noGrp="1"/>
          </p:cNvSpPr>
          <p:nvPr>
            <p:ph type="subTitle" idx="1"/>
          </p:nvPr>
        </p:nvSpPr>
        <p:spPr>
          <a:xfrm>
            <a:off x="2707575" y="1689100"/>
            <a:ext cx="4709700" cy="4740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82" name="Google Shape;182;p16"/>
          <p:cNvSpPr txBox="1">
            <a:spLocks noGrp="1"/>
          </p:cNvSpPr>
          <p:nvPr>
            <p:ph type="subTitle" idx="2"/>
          </p:nvPr>
        </p:nvSpPr>
        <p:spPr>
          <a:xfrm>
            <a:off x="2707575" y="1200400"/>
            <a:ext cx="4709700" cy="564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83" name="Google Shape;183;p16"/>
          <p:cNvSpPr txBox="1">
            <a:spLocks noGrp="1"/>
          </p:cNvSpPr>
          <p:nvPr>
            <p:ph type="subTitle" idx="3"/>
          </p:nvPr>
        </p:nvSpPr>
        <p:spPr>
          <a:xfrm>
            <a:off x="2707575" y="2886712"/>
            <a:ext cx="4709700" cy="4740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84" name="Google Shape;184;p16"/>
          <p:cNvSpPr txBox="1">
            <a:spLocks noGrp="1"/>
          </p:cNvSpPr>
          <p:nvPr>
            <p:ph type="subTitle" idx="4"/>
          </p:nvPr>
        </p:nvSpPr>
        <p:spPr>
          <a:xfrm>
            <a:off x="2707575" y="2400775"/>
            <a:ext cx="4709700" cy="564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85" name="Google Shape;185;p16"/>
          <p:cNvSpPr txBox="1">
            <a:spLocks noGrp="1"/>
          </p:cNvSpPr>
          <p:nvPr>
            <p:ph type="subTitle" idx="5"/>
          </p:nvPr>
        </p:nvSpPr>
        <p:spPr>
          <a:xfrm>
            <a:off x="2707575" y="4084324"/>
            <a:ext cx="4709700" cy="4740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86" name="Google Shape;186;p16"/>
          <p:cNvSpPr txBox="1">
            <a:spLocks noGrp="1"/>
          </p:cNvSpPr>
          <p:nvPr>
            <p:ph type="subTitle" idx="6"/>
          </p:nvPr>
        </p:nvSpPr>
        <p:spPr>
          <a:xfrm>
            <a:off x="2707575" y="3601150"/>
            <a:ext cx="4709700" cy="567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187" name="Google Shape;187;p16"/>
          <p:cNvGrpSpPr/>
          <p:nvPr/>
        </p:nvGrpSpPr>
        <p:grpSpPr>
          <a:xfrm>
            <a:off x="-24300" y="-66600"/>
            <a:ext cx="9185400" cy="5221484"/>
            <a:chOff x="-24300" y="-66600"/>
            <a:chExt cx="9185400" cy="5221484"/>
          </a:xfrm>
        </p:grpSpPr>
        <p:cxnSp>
          <p:nvCxnSpPr>
            <p:cNvPr id="188" name="Google Shape;188;p16"/>
            <p:cNvCxnSpPr/>
            <p:nvPr/>
          </p:nvCxnSpPr>
          <p:spPr>
            <a:xfrm rot="10800000">
              <a:off x="317100" y="-34216"/>
              <a:ext cx="6900" cy="5189100"/>
            </a:xfrm>
            <a:prstGeom prst="straightConnector1">
              <a:avLst/>
            </a:prstGeom>
            <a:noFill/>
            <a:ln w="9525" cap="flat" cmpd="sng">
              <a:solidFill>
                <a:schemeClr val="dk1"/>
              </a:solidFill>
              <a:prstDash val="solid"/>
              <a:round/>
              <a:headEnd type="none" w="med" len="med"/>
              <a:tailEnd type="none" w="med" len="med"/>
            </a:ln>
          </p:spPr>
        </p:cxnSp>
        <p:sp>
          <p:nvSpPr>
            <p:cNvPr id="189" name="Google Shape;189;p16"/>
            <p:cNvSpPr/>
            <p:nvPr/>
          </p:nvSpPr>
          <p:spPr>
            <a:xfrm rot="10800000">
              <a:off x="257325" y="4780175"/>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16"/>
            <p:cNvCxnSpPr/>
            <p:nvPr/>
          </p:nvCxnSpPr>
          <p:spPr>
            <a:xfrm rot="10800000">
              <a:off x="8808075" y="-66600"/>
              <a:ext cx="0" cy="5210100"/>
            </a:xfrm>
            <a:prstGeom prst="straightConnector1">
              <a:avLst/>
            </a:prstGeom>
            <a:noFill/>
            <a:ln w="9525" cap="flat" cmpd="sng">
              <a:solidFill>
                <a:schemeClr val="dk1"/>
              </a:solidFill>
              <a:prstDash val="solid"/>
              <a:round/>
              <a:headEnd type="none" w="med" len="med"/>
              <a:tailEnd type="none" w="med" len="med"/>
            </a:ln>
          </p:spPr>
        </p:cxnSp>
        <p:sp>
          <p:nvSpPr>
            <p:cNvPr id="191" name="Google Shape;191;p16"/>
            <p:cNvSpPr/>
            <p:nvPr/>
          </p:nvSpPr>
          <p:spPr>
            <a:xfrm rot="10800000">
              <a:off x="8737125" y="4780175"/>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16"/>
            <p:cNvCxnSpPr/>
            <p:nvPr/>
          </p:nvCxnSpPr>
          <p:spPr>
            <a:xfrm>
              <a:off x="-24300" y="4851900"/>
              <a:ext cx="91854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2">
    <p:spTree>
      <p:nvGrpSpPr>
        <p:cNvPr id="1" name="Shape 212"/>
        <p:cNvGrpSpPr/>
        <p:nvPr/>
      </p:nvGrpSpPr>
      <p:grpSpPr>
        <a:xfrm>
          <a:off x="0" y="0"/>
          <a:ext cx="0" cy="0"/>
          <a:chOff x="0" y="0"/>
          <a:chExt cx="0" cy="0"/>
        </a:xfrm>
      </p:grpSpPr>
      <p:grpSp>
        <p:nvGrpSpPr>
          <p:cNvPr id="213" name="Google Shape;213;p18"/>
          <p:cNvGrpSpPr/>
          <p:nvPr/>
        </p:nvGrpSpPr>
        <p:grpSpPr>
          <a:xfrm rot="10800000" flipH="1">
            <a:off x="0" y="0"/>
            <a:ext cx="9144003" cy="5143501"/>
            <a:chOff x="0" y="0"/>
            <a:chExt cx="9144003" cy="5143501"/>
          </a:xfrm>
        </p:grpSpPr>
        <p:pic>
          <p:nvPicPr>
            <p:cNvPr id="214" name="Google Shape;214;p18"/>
            <p:cNvPicPr preferRelativeResize="0"/>
            <p:nvPr/>
          </p:nvPicPr>
          <p:blipFill rotWithShape="1">
            <a:blip r:embed="rId2">
              <a:alphaModFix amt="80000"/>
            </a:blip>
            <a:srcRect/>
            <a:stretch/>
          </p:blipFill>
          <p:spPr>
            <a:xfrm>
              <a:off x="0" y="2232"/>
              <a:ext cx="9144003" cy="5139037"/>
            </a:xfrm>
            <a:prstGeom prst="rect">
              <a:avLst/>
            </a:prstGeom>
            <a:noFill/>
            <a:ln>
              <a:noFill/>
            </a:ln>
          </p:spPr>
        </p:pic>
        <p:pic>
          <p:nvPicPr>
            <p:cNvPr id="215" name="Google Shape;215;p18"/>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216" name="Google Shape;216;p18"/>
          <p:cNvSpPr txBox="1">
            <a:spLocks noGrp="1"/>
          </p:cNvSpPr>
          <p:nvPr>
            <p:ph type="title"/>
          </p:nvPr>
        </p:nvSpPr>
        <p:spPr>
          <a:xfrm>
            <a:off x="710775" y="463300"/>
            <a:ext cx="7722300" cy="564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18"/>
          <p:cNvSpPr txBox="1">
            <a:spLocks noGrp="1"/>
          </p:cNvSpPr>
          <p:nvPr>
            <p:ph type="subTitle" idx="1"/>
          </p:nvPr>
        </p:nvSpPr>
        <p:spPr>
          <a:xfrm>
            <a:off x="713224" y="1422000"/>
            <a:ext cx="2140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18" name="Google Shape;218;p18"/>
          <p:cNvSpPr txBox="1">
            <a:spLocks noGrp="1"/>
          </p:cNvSpPr>
          <p:nvPr>
            <p:ph type="subTitle" idx="2"/>
          </p:nvPr>
        </p:nvSpPr>
        <p:spPr>
          <a:xfrm>
            <a:off x="713225" y="1809934"/>
            <a:ext cx="21402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19" name="Google Shape;219;p18"/>
          <p:cNvSpPr txBox="1">
            <a:spLocks noGrp="1"/>
          </p:cNvSpPr>
          <p:nvPr>
            <p:ph type="subTitle" idx="3"/>
          </p:nvPr>
        </p:nvSpPr>
        <p:spPr>
          <a:xfrm>
            <a:off x="3501899" y="1422000"/>
            <a:ext cx="2140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0" name="Google Shape;220;p18"/>
          <p:cNvSpPr txBox="1">
            <a:spLocks noGrp="1"/>
          </p:cNvSpPr>
          <p:nvPr>
            <p:ph type="subTitle" idx="4"/>
          </p:nvPr>
        </p:nvSpPr>
        <p:spPr>
          <a:xfrm>
            <a:off x="3501900" y="1809934"/>
            <a:ext cx="21402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1" name="Google Shape;221;p18"/>
          <p:cNvSpPr txBox="1">
            <a:spLocks noGrp="1"/>
          </p:cNvSpPr>
          <p:nvPr>
            <p:ph type="subTitle" idx="5"/>
          </p:nvPr>
        </p:nvSpPr>
        <p:spPr>
          <a:xfrm>
            <a:off x="6298599" y="1422000"/>
            <a:ext cx="2140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2" name="Google Shape;222;p18"/>
          <p:cNvSpPr txBox="1">
            <a:spLocks noGrp="1"/>
          </p:cNvSpPr>
          <p:nvPr>
            <p:ph type="subTitle" idx="6"/>
          </p:nvPr>
        </p:nvSpPr>
        <p:spPr>
          <a:xfrm>
            <a:off x="6298600" y="1809934"/>
            <a:ext cx="21402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3" name="Google Shape;223;p18"/>
          <p:cNvSpPr txBox="1">
            <a:spLocks noGrp="1"/>
          </p:cNvSpPr>
          <p:nvPr>
            <p:ph type="subTitle" idx="7"/>
          </p:nvPr>
        </p:nvSpPr>
        <p:spPr>
          <a:xfrm>
            <a:off x="713224" y="3015700"/>
            <a:ext cx="2140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4" name="Google Shape;224;p18"/>
          <p:cNvSpPr txBox="1">
            <a:spLocks noGrp="1"/>
          </p:cNvSpPr>
          <p:nvPr>
            <p:ph type="subTitle" idx="8"/>
          </p:nvPr>
        </p:nvSpPr>
        <p:spPr>
          <a:xfrm>
            <a:off x="713225" y="3403634"/>
            <a:ext cx="21402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5" name="Google Shape;225;p18"/>
          <p:cNvSpPr txBox="1">
            <a:spLocks noGrp="1"/>
          </p:cNvSpPr>
          <p:nvPr>
            <p:ph type="subTitle" idx="9"/>
          </p:nvPr>
        </p:nvSpPr>
        <p:spPr>
          <a:xfrm>
            <a:off x="3501899" y="3015700"/>
            <a:ext cx="2140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6" name="Google Shape;226;p18"/>
          <p:cNvSpPr txBox="1">
            <a:spLocks noGrp="1"/>
          </p:cNvSpPr>
          <p:nvPr>
            <p:ph type="subTitle" idx="13"/>
          </p:nvPr>
        </p:nvSpPr>
        <p:spPr>
          <a:xfrm>
            <a:off x="3505912" y="3403634"/>
            <a:ext cx="21402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7" name="Google Shape;227;p18"/>
          <p:cNvSpPr txBox="1">
            <a:spLocks noGrp="1"/>
          </p:cNvSpPr>
          <p:nvPr>
            <p:ph type="subTitle" idx="14"/>
          </p:nvPr>
        </p:nvSpPr>
        <p:spPr>
          <a:xfrm>
            <a:off x="6298599" y="3015700"/>
            <a:ext cx="2140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Tiro Kannada"/>
              <a:buNone/>
              <a:defRPr sz="2000">
                <a:latin typeface="Tiro Kannada"/>
                <a:ea typeface="Tiro Kannada"/>
                <a:cs typeface="Tiro Kannada"/>
                <a:sym typeface="Tiro Kannada"/>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8" name="Google Shape;228;p18"/>
          <p:cNvSpPr txBox="1">
            <a:spLocks noGrp="1"/>
          </p:cNvSpPr>
          <p:nvPr>
            <p:ph type="subTitle" idx="15"/>
          </p:nvPr>
        </p:nvSpPr>
        <p:spPr>
          <a:xfrm>
            <a:off x="6298600" y="3403634"/>
            <a:ext cx="21402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Alegreya Sans"/>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229" name="Google Shape;229;p18"/>
          <p:cNvGrpSpPr/>
          <p:nvPr/>
        </p:nvGrpSpPr>
        <p:grpSpPr>
          <a:xfrm>
            <a:off x="-24300" y="-3175"/>
            <a:ext cx="9185400" cy="5210100"/>
            <a:chOff x="-24300" y="-3175"/>
            <a:chExt cx="9185400" cy="5210100"/>
          </a:xfrm>
        </p:grpSpPr>
        <p:cxnSp>
          <p:nvCxnSpPr>
            <p:cNvPr id="230" name="Google Shape;230;p18"/>
            <p:cNvCxnSpPr/>
            <p:nvPr/>
          </p:nvCxnSpPr>
          <p:spPr>
            <a:xfrm rot="10800000">
              <a:off x="8808075" y="-3175"/>
              <a:ext cx="0" cy="5210100"/>
            </a:xfrm>
            <a:prstGeom prst="straightConnector1">
              <a:avLst/>
            </a:prstGeom>
            <a:noFill/>
            <a:ln w="9525" cap="flat" cmpd="sng">
              <a:solidFill>
                <a:schemeClr val="dk1"/>
              </a:solidFill>
              <a:prstDash val="solid"/>
              <a:round/>
              <a:headEnd type="none" w="med" len="med"/>
              <a:tailEnd type="none" w="med" len="med"/>
            </a:ln>
          </p:spPr>
        </p:cxnSp>
        <p:sp>
          <p:nvSpPr>
            <p:cNvPr id="231" name="Google Shape;231;p18"/>
            <p:cNvSpPr/>
            <p:nvPr/>
          </p:nvSpPr>
          <p:spPr>
            <a:xfrm rot="10800000">
              <a:off x="8737125" y="4792025"/>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 name="Google Shape;232;p18"/>
            <p:cNvCxnSpPr/>
            <p:nvPr/>
          </p:nvCxnSpPr>
          <p:spPr>
            <a:xfrm>
              <a:off x="-24300" y="4851900"/>
              <a:ext cx="91854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33"/>
        <p:cNvGrpSpPr/>
        <p:nvPr/>
      </p:nvGrpSpPr>
      <p:grpSpPr>
        <a:xfrm>
          <a:off x="0" y="0"/>
          <a:ext cx="0" cy="0"/>
          <a:chOff x="0" y="0"/>
          <a:chExt cx="0" cy="0"/>
        </a:xfrm>
      </p:grpSpPr>
      <p:grpSp>
        <p:nvGrpSpPr>
          <p:cNvPr id="234" name="Google Shape;234;p19"/>
          <p:cNvGrpSpPr/>
          <p:nvPr/>
        </p:nvGrpSpPr>
        <p:grpSpPr>
          <a:xfrm flipH="1">
            <a:off x="0" y="0"/>
            <a:ext cx="9144003" cy="5143501"/>
            <a:chOff x="0" y="0"/>
            <a:chExt cx="9144003" cy="5143501"/>
          </a:xfrm>
        </p:grpSpPr>
        <p:pic>
          <p:nvPicPr>
            <p:cNvPr id="235" name="Google Shape;235;p19"/>
            <p:cNvPicPr preferRelativeResize="0"/>
            <p:nvPr/>
          </p:nvPicPr>
          <p:blipFill>
            <a:blip r:embed="rId2">
              <a:alphaModFix amt="80000"/>
            </a:blip>
            <a:stretch>
              <a:fillRect/>
            </a:stretch>
          </p:blipFill>
          <p:spPr>
            <a:xfrm>
              <a:off x="0" y="2232"/>
              <a:ext cx="9144003" cy="5139037"/>
            </a:xfrm>
            <a:prstGeom prst="rect">
              <a:avLst/>
            </a:prstGeom>
            <a:noFill/>
            <a:ln>
              <a:noFill/>
            </a:ln>
          </p:spPr>
        </p:pic>
        <p:pic>
          <p:nvPicPr>
            <p:cNvPr id="236" name="Google Shape;236;p19"/>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237" name="Google Shape;237;p19"/>
          <p:cNvSpPr txBox="1">
            <a:spLocks noGrp="1"/>
          </p:cNvSpPr>
          <p:nvPr>
            <p:ph type="title"/>
          </p:nvPr>
        </p:nvSpPr>
        <p:spPr>
          <a:xfrm>
            <a:off x="4572000" y="1051943"/>
            <a:ext cx="3858900" cy="122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19"/>
          <p:cNvSpPr txBox="1">
            <a:spLocks noGrp="1"/>
          </p:cNvSpPr>
          <p:nvPr>
            <p:ph type="subTitle" idx="1"/>
          </p:nvPr>
        </p:nvSpPr>
        <p:spPr>
          <a:xfrm>
            <a:off x="4571125" y="2311950"/>
            <a:ext cx="3858900" cy="1779600"/>
          </a:xfrm>
          <a:prstGeom prst="rect">
            <a:avLst/>
          </a:prstGeom>
        </p:spPr>
        <p:txBody>
          <a:bodyPr spcFirstLastPara="1" wrap="square" lIns="91425" tIns="91425" rIns="91425" bIns="91425" anchor="b" anchorCtr="0">
            <a:noAutofit/>
          </a:bodyPr>
          <a:lstStyle>
            <a:lvl1pPr lvl="0">
              <a:spcBef>
                <a:spcPts val="0"/>
              </a:spcBef>
              <a:spcAft>
                <a:spcPts val="0"/>
              </a:spcAft>
              <a:buSzPts val="1600"/>
              <a:buFont typeface="Alegreya Sans"/>
              <a:buAutoNum type="arabicPeriod"/>
              <a:defRPr/>
            </a:lvl1pPr>
            <a:lvl2pPr lvl="1">
              <a:spcBef>
                <a:spcPts val="0"/>
              </a:spcBef>
              <a:spcAft>
                <a:spcPts val="0"/>
              </a:spcAft>
              <a:buSzPts val="1200"/>
              <a:buAutoNum type="alphaLcPeriod"/>
              <a:defRPr/>
            </a:lvl2pPr>
            <a:lvl3pPr lvl="2">
              <a:spcBef>
                <a:spcPts val="0"/>
              </a:spcBef>
              <a:spcAft>
                <a:spcPts val="0"/>
              </a:spcAft>
              <a:buSzPts val="1200"/>
              <a:buAutoNum type="romanLcPeriod"/>
              <a:defRPr/>
            </a:lvl3pPr>
            <a:lvl4pPr lvl="3">
              <a:spcBef>
                <a:spcPts val="0"/>
              </a:spcBef>
              <a:spcAft>
                <a:spcPts val="0"/>
              </a:spcAft>
              <a:buSzPts val="1200"/>
              <a:buAutoNum type="arabicPeriod"/>
              <a:defRPr/>
            </a:lvl4pPr>
            <a:lvl5pPr lvl="4">
              <a:spcBef>
                <a:spcPts val="0"/>
              </a:spcBef>
              <a:spcAft>
                <a:spcPts val="0"/>
              </a:spcAft>
              <a:buSzPts val="1200"/>
              <a:buAutoNum type="alphaLcPeriod"/>
              <a:defRPr/>
            </a:lvl5pPr>
            <a:lvl6pPr lvl="5">
              <a:spcBef>
                <a:spcPts val="0"/>
              </a:spcBef>
              <a:spcAft>
                <a:spcPts val="0"/>
              </a:spcAft>
              <a:buSzPts val="1200"/>
              <a:buAutoNum type="romanLcPeriod"/>
              <a:defRPr/>
            </a:lvl6pPr>
            <a:lvl7pPr lvl="6">
              <a:spcBef>
                <a:spcPts val="0"/>
              </a:spcBef>
              <a:spcAft>
                <a:spcPts val="0"/>
              </a:spcAft>
              <a:buSzPts val="1200"/>
              <a:buAutoNum type="arabicPeriod"/>
              <a:defRPr/>
            </a:lvl7pPr>
            <a:lvl8pPr lvl="7">
              <a:spcBef>
                <a:spcPts val="0"/>
              </a:spcBef>
              <a:spcAft>
                <a:spcPts val="0"/>
              </a:spcAft>
              <a:buSzPts val="1200"/>
              <a:buAutoNum type="alphaLcPeriod"/>
              <a:defRPr/>
            </a:lvl8pPr>
            <a:lvl9pPr lvl="8">
              <a:spcBef>
                <a:spcPts val="0"/>
              </a:spcBef>
              <a:spcAft>
                <a:spcPts val="0"/>
              </a:spcAft>
              <a:buSzPts val="1200"/>
              <a:buAutoNum type="romanLcPeriod"/>
              <a:defRPr/>
            </a:lvl9pPr>
          </a:lstStyle>
          <a:p>
            <a:endParaRPr/>
          </a:p>
        </p:txBody>
      </p:sp>
      <p:grpSp>
        <p:nvGrpSpPr>
          <p:cNvPr id="239" name="Google Shape;239;p19"/>
          <p:cNvGrpSpPr/>
          <p:nvPr/>
        </p:nvGrpSpPr>
        <p:grpSpPr>
          <a:xfrm>
            <a:off x="0" y="-8050"/>
            <a:ext cx="9169200" cy="5214975"/>
            <a:chOff x="0" y="-8050"/>
            <a:chExt cx="9169200" cy="5214975"/>
          </a:xfrm>
        </p:grpSpPr>
        <p:grpSp>
          <p:nvGrpSpPr>
            <p:cNvPr id="240" name="Google Shape;240;p19"/>
            <p:cNvGrpSpPr/>
            <p:nvPr/>
          </p:nvGrpSpPr>
          <p:grpSpPr>
            <a:xfrm flipH="1">
              <a:off x="0" y="-8050"/>
              <a:ext cx="9169200" cy="5159700"/>
              <a:chOff x="-24300" y="-8050"/>
              <a:chExt cx="9169200" cy="5159700"/>
            </a:xfrm>
          </p:grpSpPr>
          <p:cxnSp>
            <p:nvCxnSpPr>
              <p:cNvPr id="241" name="Google Shape;241;p19"/>
              <p:cNvCxnSpPr/>
              <p:nvPr/>
            </p:nvCxnSpPr>
            <p:spPr>
              <a:xfrm>
                <a:off x="8806575" y="-8050"/>
                <a:ext cx="0" cy="515970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19"/>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243" name="Google Shape;243;p19"/>
              <p:cNvSpPr/>
              <p:nvPr/>
            </p:nvSpPr>
            <p:spPr>
              <a:xfrm>
                <a:off x="8736144"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4" name="Google Shape;244;p19"/>
            <p:cNvCxnSpPr/>
            <p:nvPr/>
          </p:nvCxnSpPr>
          <p:spPr>
            <a:xfrm>
              <a:off x="8808075" y="-3175"/>
              <a:ext cx="0" cy="5210100"/>
            </a:xfrm>
            <a:prstGeom prst="straightConnector1">
              <a:avLst/>
            </a:prstGeom>
            <a:noFill/>
            <a:ln w="9525" cap="flat" cmpd="sng">
              <a:solidFill>
                <a:schemeClr val="dk1"/>
              </a:solidFill>
              <a:prstDash val="solid"/>
              <a:round/>
              <a:headEnd type="none" w="med" len="med"/>
              <a:tailEnd type="none" w="med" len="med"/>
            </a:ln>
          </p:spPr>
        </p:cxnSp>
        <p:sp>
          <p:nvSpPr>
            <p:cNvPr id="245" name="Google Shape;245;p19"/>
            <p:cNvSpPr/>
            <p:nvPr/>
          </p:nvSpPr>
          <p:spPr>
            <a:xfrm flipH="1">
              <a:off x="873712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74"/>
        <p:cNvGrpSpPr/>
        <p:nvPr/>
      </p:nvGrpSpPr>
      <p:grpSpPr>
        <a:xfrm>
          <a:off x="0" y="0"/>
          <a:ext cx="0" cy="0"/>
          <a:chOff x="0" y="0"/>
          <a:chExt cx="0" cy="0"/>
        </a:xfrm>
      </p:grpSpPr>
      <p:grpSp>
        <p:nvGrpSpPr>
          <p:cNvPr id="275" name="Google Shape;275;p22"/>
          <p:cNvGrpSpPr/>
          <p:nvPr/>
        </p:nvGrpSpPr>
        <p:grpSpPr>
          <a:xfrm rot="10800000" flipH="1">
            <a:off x="0" y="0"/>
            <a:ext cx="9144003" cy="5143501"/>
            <a:chOff x="0" y="0"/>
            <a:chExt cx="9144003" cy="5143501"/>
          </a:xfrm>
        </p:grpSpPr>
        <p:pic>
          <p:nvPicPr>
            <p:cNvPr id="276" name="Google Shape;276;p22"/>
            <p:cNvPicPr preferRelativeResize="0"/>
            <p:nvPr/>
          </p:nvPicPr>
          <p:blipFill rotWithShape="1">
            <a:blip r:embed="rId2">
              <a:alphaModFix amt="80000"/>
            </a:blip>
            <a:srcRect/>
            <a:stretch/>
          </p:blipFill>
          <p:spPr>
            <a:xfrm>
              <a:off x="0" y="2232"/>
              <a:ext cx="9144003" cy="5139037"/>
            </a:xfrm>
            <a:prstGeom prst="rect">
              <a:avLst/>
            </a:prstGeom>
            <a:noFill/>
            <a:ln>
              <a:noFill/>
            </a:ln>
          </p:spPr>
        </p:pic>
        <p:pic>
          <p:nvPicPr>
            <p:cNvPr id="277" name="Google Shape;277;p22"/>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278" name="Google Shape;278;p22"/>
          <p:cNvSpPr txBox="1">
            <a:spLocks noGrp="1"/>
          </p:cNvSpPr>
          <p:nvPr>
            <p:ph type="title"/>
          </p:nvPr>
        </p:nvSpPr>
        <p:spPr>
          <a:xfrm>
            <a:off x="710775" y="463300"/>
            <a:ext cx="7722300" cy="564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9" name="Google Shape;279;p22"/>
          <p:cNvGrpSpPr/>
          <p:nvPr/>
        </p:nvGrpSpPr>
        <p:grpSpPr>
          <a:xfrm flipH="1">
            <a:off x="-24300" y="-30714"/>
            <a:ext cx="9169200" cy="5212500"/>
            <a:chOff x="-24300" y="-30714"/>
            <a:chExt cx="9169200" cy="5212500"/>
          </a:xfrm>
        </p:grpSpPr>
        <p:cxnSp>
          <p:nvCxnSpPr>
            <p:cNvPr id="280" name="Google Shape;280;p22"/>
            <p:cNvCxnSpPr/>
            <p:nvPr/>
          </p:nvCxnSpPr>
          <p:spPr>
            <a:xfrm>
              <a:off x="8783125" y="-30714"/>
              <a:ext cx="0" cy="5212500"/>
            </a:xfrm>
            <a:prstGeom prst="straightConnector1">
              <a:avLst/>
            </a:prstGeom>
            <a:noFill/>
            <a:ln w="9525" cap="flat" cmpd="sng">
              <a:solidFill>
                <a:schemeClr val="dk1"/>
              </a:solidFill>
              <a:prstDash val="solid"/>
              <a:round/>
              <a:headEnd type="none" w="med" len="med"/>
              <a:tailEnd type="none" w="med" len="med"/>
            </a:ln>
          </p:spPr>
        </p:cxnSp>
        <p:cxnSp>
          <p:nvCxnSpPr>
            <p:cNvPr id="281" name="Google Shape;281;p22"/>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282" name="Google Shape;282;p22"/>
            <p:cNvSpPr/>
            <p:nvPr/>
          </p:nvSpPr>
          <p:spPr>
            <a:xfrm>
              <a:off x="8712696"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299"/>
        <p:cNvGrpSpPr/>
        <p:nvPr/>
      </p:nvGrpSpPr>
      <p:grpSpPr>
        <a:xfrm>
          <a:off x="0" y="0"/>
          <a:ext cx="0" cy="0"/>
          <a:chOff x="0" y="0"/>
          <a:chExt cx="0" cy="0"/>
        </a:xfrm>
      </p:grpSpPr>
      <p:grpSp>
        <p:nvGrpSpPr>
          <p:cNvPr id="300" name="Google Shape;300;p24"/>
          <p:cNvGrpSpPr/>
          <p:nvPr/>
        </p:nvGrpSpPr>
        <p:grpSpPr>
          <a:xfrm flipH="1">
            <a:off x="0" y="0"/>
            <a:ext cx="9144003" cy="5143501"/>
            <a:chOff x="0" y="0"/>
            <a:chExt cx="9144003" cy="5143501"/>
          </a:xfrm>
        </p:grpSpPr>
        <p:pic>
          <p:nvPicPr>
            <p:cNvPr id="301" name="Google Shape;301;p24"/>
            <p:cNvPicPr preferRelativeResize="0"/>
            <p:nvPr/>
          </p:nvPicPr>
          <p:blipFill rotWithShape="1">
            <a:blip r:embed="rId2">
              <a:alphaModFix amt="80000"/>
            </a:blip>
            <a:srcRect l="6955" t="20483" r="18177" b="4649"/>
            <a:stretch/>
          </p:blipFill>
          <p:spPr>
            <a:xfrm>
              <a:off x="0" y="2232"/>
              <a:ext cx="9144003" cy="5139037"/>
            </a:xfrm>
            <a:prstGeom prst="rect">
              <a:avLst/>
            </a:prstGeom>
            <a:noFill/>
            <a:ln>
              <a:noFill/>
            </a:ln>
          </p:spPr>
        </p:pic>
        <p:pic>
          <p:nvPicPr>
            <p:cNvPr id="302" name="Google Shape;302;p24"/>
            <p:cNvPicPr preferRelativeResize="0"/>
            <p:nvPr/>
          </p:nvPicPr>
          <p:blipFill>
            <a:blip r:embed="rId3">
              <a:alphaModFix amt="20000"/>
            </a:blip>
            <a:stretch>
              <a:fillRect/>
            </a:stretch>
          </p:blipFill>
          <p:spPr>
            <a:xfrm>
              <a:off x="0" y="0"/>
              <a:ext cx="9144003" cy="5143501"/>
            </a:xfrm>
            <a:prstGeom prst="rect">
              <a:avLst/>
            </a:prstGeom>
            <a:noFill/>
            <a:ln>
              <a:noFill/>
            </a:ln>
          </p:spPr>
        </p:pic>
      </p:grpSp>
      <p:grpSp>
        <p:nvGrpSpPr>
          <p:cNvPr id="303" name="Google Shape;303;p24"/>
          <p:cNvGrpSpPr/>
          <p:nvPr/>
        </p:nvGrpSpPr>
        <p:grpSpPr>
          <a:xfrm>
            <a:off x="-16200" y="-31750"/>
            <a:ext cx="9185400" cy="5315100"/>
            <a:chOff x="-16200" y="-31750"/>
            <a:chExt cx="9185400" cy="5315100"/>
          </a:xfrm>
        </p:grpSpPr>
        <p:grpSp>
          <p:nvGrpSpPr>
            <p:cNvPr id="304" name="Google Shape;304;p24"/>
            <p:cNvGrpSpPr/>
            <p:nvPr/>
          </p:nvGrpSpPr>
          <p:grpSpPr>
            <a:xfrm>
              <a:off x="-16200" y="-31750"/>
              <a:ext cx="9185400" cy="5315100"/>
              <a:chOff x="-16200" y="-31750"/>
              <a:chExt cx="9185400" cy="5315100"/>
            </a:xfrm>
          </p:grpSpPr>
          <p:cxnSp>
            <p:nvCxnSpPr>
              <p:cNvPr id="305" name="Google Shape;305;p24"/>
              <p:cNvCxnSpPr/>
              <p:nvPr/>
            </p:nvCxnSpPr>
            <p:spPr>
              <a:xfrm rot="10800000">
                <a:off x="-16200" y="4851900"/>
                <a:ext cx="91854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4"/>
              <p:cNvCxnSpPr/>
              <p:nvPr/>
            </p:nvCxnSpPr>
            <p:spPr>
              <a:xfrm>
                <a:off x="330825" y="-31750"/>
                <a:ext cx="0" cy="531510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4"/>
            <p:cNvSpPr/>
            <p:nvPr/>
          </p:nvSpPr>
          <p:spPr>
            <a:xfrm>
              <a:off x="262275" y="47833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3_1">
    <p:spTree>
      <p:nvGrpSpPr>
        <p:cNvPr id="1" name="Shape 308"/>
        <p:cNvGrpSpPr/>
        <p:nvPr/>
      </p:nvGrpSpPr>
      <p:grpSpPr>
        <a:xfrm>
          <a:off x="0" y="0"/>
          <a:ext cx="0" cy="0"/>
          <a:chOff x="0" y="0"/>
          <a:chExt cx="0" cy="0"/>
        </a:xfrm>
      </p:grpSpPr>
      <p:grpSp>
        <p:nvGrpSpPr>
          <p:cNvPr id="309" name="Google Shape;309;p25"/>
          <p:cNvGrpSpPr/>
          <p:nvPr/>
        </p:nvGrpSpPr>
        <p:grpSpPr>
          <a:xfrm rot="10800000" flipH="1">
            <a:off x="0" y="0"/>
            <a:ext cx="9144003" cy="5143501"/>
            <a:chOff x="0" y="0"/>
            <a:chExt cx="9144003" cy="5143501"/>
          </a:xfrm>
        </p:grpSpPr>
        <p:pic>
          <p:nvPicPr>
            <p:cNvPr id="310" name="Google Shape;310;p25"/>
            <p:cNvPicPr preferRelativeResize="0"/>
            <p:nvPr/>
          </p:nvPicPr>
          <p:blipFill rotWithShape="1">
            <a:blip r:embed="rId2">
              <a:alphaModFix amt="80000"/>
            </a:blip>
            <a:srcRect l="14698" t="22182" r="8625" b="1142"/>
            <a:stretch/>
          </p:blipFill>
          <p:spPr>
            <a:xfrm flipH="1">
              <a:off x="0" y="2232"/>
              <a:ext cx="9144003" cy="5139037"/>
            </a:xfrm>
            <a:prstGeom prst="rect">
              <a:avLst/>
            </a:prstGeom>
            <a:noFill/>
            <a:ln>
              <a:noFill/>
            </a:ln>
          </p:spPr>
        </p:pic>
        <p:pic>
          <p:nvPicPr>
            <p:cNvPr id="311" name="Google Shape;311;p25"/>
            <p:cNvPicPr preferRelativeResize="0"/>
            <p:nvPr/>
          </p:nvPicPr>
          <p:blipFill rotWithShape="1">
            <a:blip r:embed="rId3">
              <a:alphaModFix amt="20000"/>
            </a:blip>
            <a:srcRect/>
            <a:stretch/>
          </p:blipFill>
          <p:spPr>
            <a:xfrm flipH="1">
              <a:off x="0" y="0"/>
              <a:ext cx="9144003" cy="5143501"/>
            </a:xfrm>
            <a:prstGeom prst="rect">
              <a:avLst/>
            </a:prstGeom>
            <a:noFill/>
            <a:ln>
              <a:noFill/>
            </a:ln>
          </p:spPr>
        </p:pic>
      </p:grpSp>
      <p:grpSp>
        <p:nvGrpSpPr>
          <p:cNvPr id="312" name="Google Shape;312;p25"/>
          <p:cNvGrpSpPr/>
          <p:nvPr/>
        </p:nvGrpSpPr>
        <p:grpSpPr>
          <a:xfrm>
            <a:off x="0" y="-36247"/>
            <a:ext cx="9169200" cy="5250600"/>
            <a:chOff x="0" y="-36247"/>
            <a:chExt cx="9169200" cy="5250600"/>
          </a:xfrm>
        </p:grpSpPr>
        <p:grpSp>
          <p:nvGrpSpPr>
            <p:cNvPr id="313" name="Google Shape;313;p25"/>
            <p:cNvGrpSpPr/>
            <p:nvPr/>
          </p:nvGrpSpPr>
          <p:grpSpPr>
            <a:xfrm flipH="1">
              <a:off x="0" y="-30722"/>
              <a:ext cx="9169200" cy="5190000"/>
              <a:chOff x="-24300" y="-30722"/>
              <a:chExt cx="9169200" cy="5190000"/>
            </a:xfrm>
          </p:grpSpPr>
          <p:cxnSp>
            <p:nvCxnSpPr>
              <p:cNvPr id="314" name="Google Shape;314;p25"/>
              <p:cNvCxnSpPr/>
              <p:nvPr/>
            </p:nvCxnSpPr>
            <p:spPr>
              <a:xfrm>
                <a:off x="8820900" y="-30722"/>
                <a:ext cx="0" cy="5190000"/>
              </a:xfrm>
              <a:prstGeom prst="straightConnector1">
                <a:avLst/>
              </a:prstGeom>
              <a:noFill/>
              <a:ln w="9525" cap="flat" cmpd="sng">
                <a:solidFill>
                  <a:schemeClr val="dk1"/>
                </a:solidFill>
                <a:prstDash val="solid"/>
                <a:round/>
                <a:headEnd type="none" w="med" len="med"/>
                <a:tailEnd type="none" w="med" len="med"/>
              </a:ln>
            </p:spPr>
          </p:cxnSp>
          <p:cxnSp>
            <p:nvCxnSpPr>
              <p:cNvPr id="315" name="Google Shape;315;p25"/>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316" name="Google Shape;316;p25"/>
              <p:cNvSpPr/>
              <p:nvPr/>
            </p:nvSpPr>
            <p:spPr>
              <a:xfrm>
                <a:off x="875047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 name="Google Shape;317;p25"/>
            <p:cNvCxnSpPr/>
            <p:nvPr/>
          </p:nvCxnSpPr>
          <p:spPr>
            <a:xfrm>
              <a:off x="8808075" y="-36247"/>
              <a:ext cx="0" cy="5250600"/>
            </a:xfrm>
            <a:prstGeom prst="straightConnector1">
              <a:avLst/>
            </a:prstGeom>
            <a:noFill/>
            <a:ln w="9525" cap="flat" cmpd="sng">
              <a:solidFill>
                <a:schemeClr val="dk1"/>
              </a:solidFill>
              <a:prstDash val="solid"/>
              <a:round/>
              <a:headEnd type="none" w="med" len="med"/>
              <a:tailEnd type="none" w="med" len="med"/>
            </a:ln>
          </p:spPr>
        </p:cxnSp>
        <p:sp>
          <p:nvSpPr>
            <p:cNvPr id="318" name="Google Shape;318;p25"/>
            <p:cNvSpPr/>
            <p:nvPr/>
          </p:nvSpPr>
          <p:spPr>
            <a:xfrm flipH="1">
              <a:off x="873712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0" y="0"/>
            <a:ext cx="9144003" cy="5143501"/>
            <a:chOff x="0" y="0"/>
            <a:chExt cx="9144003" cy="5143501"/>
          </a:xfrm>
        </p:grpSpPr>
        <p:pic>
          <p:nvPicPr>
            <p:cNvPr id="23" name="Google Shape;23;p3"/>
            <p:cNvPicPr preferRelativeResize="0"/>
            <p:nvPr/>
          </p:nvPicPr>
          <p:blipFill rotWithShape="1">
            <a:blip r:embed="rId2">
              <a:alphaModFix amt="80000"/>
            </a:blip>
            <a:srcRect l="22779" t="11389" b="11389"/>
            <a:stretch/>
          </p:blipFill>
          <p:spPr>
            <a:xfrm flipH="1">
              <a:off x="0" y="2232"/>
              <a:ext cx="9144003" cy="5139037"/>
            </a:xfrm>
            <a:prstGeom prst="rect">
              <a:avLst/>
            </a:prstGeom>
            <a:noFill/>
            <a:ln>
              <a:noFill/>
            </a:ln>
          </p:spPr>
        </p:pic>
        <p:pic>
          <p:nvPicPr>
            <p:cNvPr id="24" name="Google Shape;24;p3"/>
            <p:cNvPicPr preferRelativeResize="0"/>
            <p:nvPr/>
          </p:nvPicPr>
          <p:blipFill>
            <a:blip r:embed="rId3">
              <a:alphaModFix amt="20000"/>
            </a:blip>
            <a:stretch>
              <a:fillRect/>
            </a:stretch>
          </p:blipFill>
          <p:spPr>
            <a:xfrm flipH="1">
              <a:off x="0" y="0"/>
              <a:ext cx="9144003" cy="5143501"/>
            </a:xfrm>
            <a:prstGeom prst="rect">
              <a:avLst/>
            </a:prstGeom>
            <a:noFill/>
            <a:ln>
              <a:noFill/>
            </a:ln>
          </p:spPr>
        </p:pic>
      </p:grpSp>
      <p:sp>
        <p:nvSpPr>
          <p:cNvPr id="25" name="Google Shape;25;p3"/>
          <p:cNvSpPr txBox="1">
            <a:spLocks noGrp="1"/>
          </p:cNvSpPr>
          <p:nvPr>
            <p:ph type="title"/>
          </p:nvPr>
        </p:nvSpPr>
        <p:spPr>
          <a:xfrm>
            <a:off x="5237800" y="2580598"/>
            <a:ext cx="2539500" cy="1212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5237800" y="1393202"/>
            <a:ext cx="1353600" cy="103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6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grpSp>
        <p:nvGrpSpPr>
          <p:cNvPr id="27" name="Google Shape;27;p3"/>
          <p:cNvGrpSpPr/>
          <p:nvPr/>
        </p:nvGrpSpPr>
        <p:grpSpPr>
          <a:xfrm>
            <a:off x="-24300" y="-494"/>
            <a:ext cx="9193500" cy="5167200"/>
            <a:chOff x="-24300" y="-494"/>
            <a:chExt cx="9193500" cy="5167200"/>
          </a:xfrm>
        </p:grpSpPr>
        <p:cxnSp>
          <p:nvCxnSpPr>
            <p:cNvPr id="28" name="Google Shape;28;p3"/>
            <p:cNvCxnSpPr/>
            <p:nvPr/>
          </p:nvCxnSpPr>
          <p:spPr>
            <a:xfrm>
              <a:off x="8797900" y="-494"/>
              <a:ext cx="0" cy="516720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29;p3"/>
            <p:cNvCxnSpPr/>
            <p:nvPr/>
          </p:nvCxnSpPr>
          <p:spPr>
            <a:xfrm rot="10800000">
              <a:off x="-16200" y="4851900"/>
              <a:ext cx="9185400" cy="0"/>
            </a:xfrm>
            <a:prstGeom prst="straightConnector1">
              <a:avLst/>
            </a:prstGeom>
            <a:noFill/>
            <a:ln w="9525" cap="flat" cmpd="sng">
              <a:solidFill>
                <a:schemeClr val="dk1"/>
              </a:solidFill>
              <a:prstDash val="solid"/>
              <a:round/>
              <a:headEnd type="none" w="med" len="med"/>
              <a:tailEnd type="none" w="med" len="med"/>
            </a:ln>
          </p:spPr>
        </p:cxnSp>
        <p:sp>
          <p:nvSpPr>
            <p:cNvPr id="30" name="Google Shape;30;p3"/>
            <p:cNvSpPr/>
            <p:nvPr/>
          </p:nvSpPr>
          <p:spPr>
            <a:xfrm>
              <a:off x="8729354" y="47833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32" name="Google Shape;32;p3"/>
            <p:cNvSpPr/>
            <p:nvPr/>
          </p:nvSpPr>
          <p:spPr>
            <a:xfrm>
              <a:off x="8727479"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a:spLocks noGrp="1"/>
          </p:cNvSpPr>
          <p:nvPr>
            <p:ph type="pic" idx="3"/>
          </p:nvPr>
        </p:nvSpPr>
        <p:spPr>
          <a:xfrm>
            <a:off x="820474" y="629150"/>
            <a:ext cx="3645300" cy="3885300"/>
          </a:xfrm>
          <a:prstGeom prst="rect">
            <a:avLst/>
          </a:prstGeom>
          <a:noFill/>
          <a:ln w="9525" cap="flat" cmpd="sng">
            <a:solidFill>
              <a:schemeClr val="accent3"/>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rotWithShape="1">
          <a:blip r:embed="rId2">
            <a:alphaModFix amt="80000"/>
          </a:blip>
          <a:srcRect l="8679" t="22818" r="14100" b="-38"/>
          <a:stretch/>
        </p:blipFill>
        <p:spPr>
          <a:xfrm rot="10800000">
            <a:off x="0" y="2232"/>
            <a:ext cx="9144003" cy="5139037"/>
          </a:xfrm>
          <a:prstGeom prst="rect">
            <a:avLst/>
          </a:prstGeom>
          <a:noFill/>
          <a:ln>
            <a:noFill/>
          </a:ln>
        </p:spPr>
      </p:pic>
      <p:pic>
        <p:nvPicPr>
          <p:cNvPr id="36" name="Google Shape;36;p4"/>
          <p:cNvPicPr preferRelativeResize="0"/>
          <p:nvPr/>
        </p:nvPicPr>
        <p:blipFill>
          <a:blip r:embed="rId3">
            <a:alphaModFix amt="20000"/>
          </a:blip>
          <a:stretch>
            <a:fillRect/>
          </a:stretch>
        </p:blipFill>
        <p:spPr>
          <a:xfrm rot="10800000">
            <a:off x="-75" y="0"/>
            <a:ext cx="9144003" cy="5143501"/>
          </a:xfrm>
          <a:prstGeom prst="rect">
            <a:avLst/>
          </a:prstGeom>
          <a:noFill/>
          <a:ln>
            <a:noFill/>
          </a:ln>
        </p:spPr>
      </p:pic>
      <p:sp>
        <p:nvSpPr>
          <p:cNvPr id="37" name="Google Shape;37;p4"/>
          <p:cNvSpPr txBox="1">
            <a:spLocks noGrp="1"/>
          </p:cNvSpPr>
          <p:nvPr>
            <p:ph type="title"/>
          </p:nvPr>
        </p:nvSpPr>
        <p:spPr>
          <a:xfrm>
            <a:off x="710775" y="463300"/>
            <a:ext cx="77223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4"/>
          <p:cNvSpPr txBox="1">
            <a:spLocks noGrp="1"/>
          </p:cNvSpPr>
          <p:nvPr>
            <p:ph type="subTitle" idx="1"/>
          </p:nvPr>
        </p:nvSpPr>
        <p:spPr>
          <a:xfrm>
            <a:off x="713350" y="1159225"/>
            <a:ext cx="7722300" cy="2676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grpSp>
        <p:nvGrpSpPr>
          <p:cNvPr id="39" name="Google Shape;39;p4"/>
          <p:cNvGrpSpPr/>
          <p:nvPr/>
        </p:nvGrpSpPr>
        <p:grpSpPr>
          <a:xfrm>
            <a:off x="-16200" y="-15619"/>
            <a:ext cx="9185400" cy="5182200"/>
            <a:chOff x="-16200" y="-15619"/>
            <a:chExt cx="9185400" cy="5182200"/>
          </a:xfrm>
        </p:grpSpPr>
        <p:cxnSp>
          <p:nvCxnSpPr>
            <p:cNvPr id="40" name="Google Shape;40;p4"/>
            <p:cNvCxnSpPr/>
            <p:nvPr/>
          </p:nvCxnSpPr>
          <p:spPr>
            <a:xfrm rot="10800000">
              <a:off x="-16200" y="4851900"/>
              <a:ext cx="9185400" cy="0"/>
            </a:xfrm>
            <a:prstGeom prst="straightConnector1">
              <a:avLst/>
            </a:prstGeom>
            <a:noFill/>
            <a:ln w="9525" cap="flat" cmpd="sng">
              <a:solidFill>
                <a:schemeClr val="dk1"/>
              </a:solidFill>
              <a:prstDash val="solid"/>
              <a:round/>
              <a:headEnd type="none" w="med" len="med"/>
              <a:tailEnd type="none" w="med" len="med"/>
            </a:ln>
          </p:spPr>
        </p:cxnSp>
        <p:sp>
          <p:nvSpPr>
            <p:cNvPr id="41" name="Google Shape;41;p4"/>
            <p:cNvSpPr/>
            <p:nvPr/>
          </p:nvSpPr>
          <p:spPr>
            <a:xfrm>
              <a:off x="8752350" y="47833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4"/>
            <p:cNvCxnSpPr/>
            <p:nvPr/>
          </p:nvCxnSpPr>
          <p:spPr>
            <a:xfrm>
              <a:off x="8820900" y="-15619"/>
              <a:ext cx="0" cy="51822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rot="10800000" flipH="1">
            <a:off x="0" y="0"/>
            <a:ext cx="9144003" cy="5143501"/>
            <a:chOff x="0" y="0"/>
            <a:chExt cx="9144003" cy="5143501"/>
          </a:xfrm>
        </p:grpSpPr>
        <p:pic>
          <p:nvPicPr>
            <p:cNvPr id="59" name="Google Shape;59;p6"/>
            <p:cNvPicPr preferRelativeResize="0"/>
            <p:nvPr/>
          </p:nvPicPr>
          <p:blipFill rotWithShape="1">
            <a:blip r:embed="rId2">
              <a:alphaModFix amt="80000"/>
            </a:blip>
            <a:srcRect/>
            <a:stretch/>
          </p:blipFill>
          <p:spPr>
            <a:xfrm>
              <a:off x="0" y="2232"/>
              <a:ext cx="9144003" cy="5139037"/>
            </a:xfrm>
            <a:prstGeom prst="rect">
              <a:avLst/>
            </a:prstGeom>
            <a:noFill/>
            <a:ln>
              <a:noFill/>
            </a:ln>
          </p:spPr>
        </p:pic>
        <p:pic>
          <p:nvPicPr>
            <p:cNvPr id="60" name="Google Shape;60;p6"/>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61" name="Google Shape;61;p6"/>
          <p:cNvSpPr txBox="1">
            <a:spLocks noGrp="1"/>
          </p:cNvSpPr>
          <p:nvPr>
            <p:ph type="title"/>
          </p:nvPr>
        </p:nvSpPr>
        <p:spPr>
          <a:xfrm>
            <a:off x="710775" y="463300"/>
            <a:ext cx="77223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62" name="Google Shape;62;p6"/>
          <p:cNvGrpSpPr/>
          <p:nvPr/>
        </p:nvGrpSpPr>
        <p:grpSpPr>
          <a:xfrm>
            <a:off x="-24300" y="-23294"/>
            <a:ext cx="9185400" cy="5190000"/>
            <a:chOff x="-24300" y="-23294"/>
            <a:chExt cx="9185400" cy="5190000"/>
          </a:xfrm>
        </p:grpSpPr>
        <p:cxnSp>
          <p:nvCxnSpPr>
            <p:cNvPr id="63" name="Google Shape;63;p6"/>
            <p:cNvCxnSpPr/>
            <p:nvPr/>
          </p:nvCxnSpPr>
          <p:spPr>
            <a:xfrm>
              <a:off x="-24300" y="4851900"/>
              <a:ext cx="91854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6"/>
            <p:cNvCxnSpPr/>
            <p:nvPr/>
          </p:nvCxnSpPr>
          <p:spPr>
            <a:xfrm rot="10800000">
              <a:off x="8805569" y="-23294"/>
              <a:ext cx="0" cy="5190000"/>
            </a:xfrm>
            <a:prstGeom prst="straightConnector1">
              <a:avLst/>
            </a:prstGeom>
            <a:noFill/>
            <a:ln w="9525" cap="flat" cmpd="sng">
              <a:solidFill>
                <a:schemeClr val="dk1"/>
              </a:solidFill>
              <a:prstDash val="solid"/>
              <a:round/>
              <a:headEnd type="none" w="med" len="med"/>
              <a:tailEnd type="none" w="med" len="med"/>
            </a:ln>
          </p:spPr>
        </p:cxnSp>
        <p:sp>
          <p:nvSpPr>
            <p:cNvPr id="65" name="Google Shape;65;p6"/>
            <p:cNvSpPr/>
            <p:nvPr/>
          </p:nvSpPr>
          <p:spPr>
            <a:xfrm rot="10800000" flipH="1">
              <a:off x="8737125" y="47833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grpSp>
        <p:nvGrpSpPr>
          <p:cNvPr id="79" name="Google Shape;79;p8"/>
          <p:cNvGrpSpPr/>
          <p:nvPr/>
        </p:nvGrpSpPr>
        <p:grpSpPr>
          <a:xfrm rot="10800000">
            <a:off x="0" y="0"/>
            <a:ext cx="9144003" cy="5143501"/>
            <a:chOff x="0" y="0"/>
            <a:chExt cx="9144003" cy="5143501"/>
          </a:xfrm>
        </p:grpSpPr>
        <p:pic>
          <p:nvPicPr>
            <p:cNvPr id="80" name="Google Shape;80;p8"/>
            <p:cNvPicPr preferRelativeResize="0"/>
            <p:nvPr/>
          </p:nvPicPr>
          <p:blipFill>
            <a:blip r:embed="rId2">
              <a:alphaModFix amt="80000"/>
            </a:blip>
            <a:stretch>
              <a:fillRect/>
            </a:stretch>
          </p:blipFill>
          <p:spPr>
            <a:xfrm>
              <a:off x="0" y="2232"/>
              <a:ext cx="9144003" cy="5139037"/>
            </a:xfrm>
            <a:prstGeom prst="rect">
              <a:avLst/>
            </a:prstGeom>
            <a:noFill/>
            <a:ln>
              <a:noFill/>
            </a:ln>
          </p:spPr>
        </p:pic>
        <p:pic>
          <p:nvPicPr>
            <p:cNvPr id="81" name="Google Shape;81;p8"/>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82" name="Google Shape;82;p8"/>
          <p:cNvSpPr txBox="1">
            <a:spLocks noGrp="1"/>
          </p:cNvSpPr>
          <p:nvPr>
            <p:ph type="title"/>
          </p:nvPr>
        </p:nvSpPr>
        <p:spPr>
          <a:xfrm>
            <a:off x="1388100" y="1146300"/>
            <a:ext cx="6367800" cy="2850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83" name="Google Shape;83;p8"/>
          <p:cNvGrpSpPr/>
          <p:nvPr/>
        </p:nvGrpSpPr>
        <p:grpSpPr>
          <a:xfrm>
            <a:off x="-24300" y="-55400"/>
            <a:ext cx="9193500" cy="5338750"/>
            <a:chOff x="-24300" y="-55400"/>
            <a:chExt cx="9193500" cy="5338750"/>
          </a:xfrm>
        </p:grpSpPr>
        <p:sp>
          <p:nvSpPr>
            <p:cNvPr id="84" name="Google Shape;84;p8"/>
            <p:cNvSpPr/>
            <p:nvPr/>
          </p:nvSpPr>
          <p:spPr>
            <a:xfrm>
              <a:off x="262275" y="47833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24300" y="-55400"/>
              <a:ext cx="9193500" cy="5338750"/>
              <a:chOff x="-24300" y="-55400"/>
              <a:chExt cx="9193500" cy="5338750"/>
            </a:xfrm>
          </p:grpSpPr>
          <p:cxnSp>
            <p:nvCxnSpPr>
              <p:cNvPr id="86" name="Google Shape;86;p8"/>
              <p:cNvCxnSpPr/>
              <p:nvPr/>
            </p:nvCxnSpPr>
            <p:spPr>
              <a:xfrm>
                <a:off x="8820900" y="-55400"/>
                <a:ext cx="0" cy="5207100"/>
              </a:xfrm>
              <a:prstGeom prst="straightConnector1">
                <a:avLst/>
              </a:prstGeom>
              <a:noFill/>
              <a:ln w="9525" cap="flat" cmpd="sng">
                <a:solidFill>
                  <a:schemeClr val="dk1"/>
                </a:solidFill>
                <a:prstDash val="solid"/>
                <a:round/>
                <a:headEnd type="none" w="med" len="med"/>
                <a:tailEnd type="none" w="med" len="med"/>
              </a:ln>
            </p:spPr>
          </p:cxnSp>
          <p:cxnSp>
            <p:nvCxnSpPr>
              <p:cNvPr id="87" name="Google Shape;87;p8"/>
              <p:cNvCxnSpPr/>
              <p:nvPr/>
            </p:nvCxnSpPr>
            <p:spPr>
              <a:xfrm rot="10800000">
                <a:off x="-16200" y="4851900"/>
                <a:ext cx="91854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8"/>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89" name="Google Shape;89;p8"/>
              <p:cNvSpPr/>
              <p:nvPr/>
            </p:nvSpPr>
            <p:spPr>
              <a:xfrm>
                <a:off x="875047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8"/>
              <p:cNvCxnSpPr/>
              <p:nvPr/>
            </p:nvCxnSpPr>
            <p:spPr>
              <a:xfrm>
                <a:off x="330825" y="-31750"/>
                <a:ext cx="0" cy="53151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flipH="1">
            <a:off x="0" y="0"/>
            <a:ext cx="9144003" cy="5143501"/>
            <a:chOff x="0" y="0"/>
            <a:chExt cx="9144003" cy="5143501"/>
          </a:xfrm>
        </p:grpSpPr>
        <p:pic>
          <p:nvPicPr>
            <p:cNvPr id="93" name="Google Shape;93;p9"/>
            <p:cNvPicPr preferRelativeResize="0"/>
            <p:nvPr/>
          </p:nvPicPr>
          <p:blipFill rotWithShape="1">
            <a:blip r:embed="rId2">
              <a:alphaModFix amt="80000"/>
            </a:blip>
            <a:srcRect/>
            <a:stretch/>
          </p:blipFill>
          <p:spPr>
            <a:xfrm>
              <a:off x="0" y="2232"/>
              <a:ext cx="9144003" cy="5139037"/>
            </a:xfrm>
            <a:prstGeom prst="rect">
              <a:avLst/>
            </a:prstGeom>
            <a:noFill/>
            <a:ln>
              <a:noFill/>
            </a:ln>
          </p:spPr>
        </p:pic>
        <p:pic>
          <p:nvPicPr>
            <p:cNvPr id="94" name="Google Shape;94;p9"/>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95" name="Google Shape;95;p9"/>
          <p:cNvSpPr txBox="1">
            <a:spLocks noGrp="1"/>
          </p:cNvSpPr>
          <p:nvPr>
            <p:ph type="title"/>
          </p:nvPr>
        </p:nvSpPr>
        <p:spPr>
          <a:xfrm>
            <a:off x="2549400" y="1595500"/>
            <a:ext cx="4045200" cy="717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6" name="Google Shape;96;p9"/>
          <p:cNvSpPr txBox="1">
            <a:spLocks noGrp="1"/>
          </p:cNvSpPr>
          <p:nvPr>
            <p:ph type="subTitle" idx="1"/>
          </p:nvPr>
        </p:nvSpPr>
        <p:spPr>
          <a:xfrm>
            <a:off x="2549400" y="2312900"/>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grpSp>
        <p:nvGrpSpPr>
          <p:cNvPr id="97" name="Google Shape;97;p9"/>
          <p:cNvGrpSpPr/>
          <p:nvPr/>
        </p:nvGrpSpPr>
        <p:grpSpPr>
          <a:xfrm flipH="1">
            <a:off x="-24300" y="-31750"/>
            <a:ext cx="9193500" cy="5315100"/>
            <a:chOff x="-24300" y="-31750"/>
            <a:chExt cx="9193500" cy="5315100"/>
          </a:xfrm>
        </p:grpSpPr>
        <p:grpSp>
          <p:nvGrpSpPr>
            <p:cNvPr id="98" name="Google Shape;98;p9"/>
            <p:cNvGrpSpPr/>
            <p:nvPr/>
          </p:nvGrpSpPr>
          <p:grpSpPr>
            <a:xfrm>
              <a:off x="-24300" y="-31750"/>
              <a:ext cx="9193500" cy="5315100"/>
              <a:chOff x="-24300" y="-31750"/>
              <a:chExt cx="9193500" cy="5315100"/>
            </a:xfrm>
          </p:grpSpPr>
          <p:cxnSp>
            <p:nvCxnSpPr>
              <p:cNvPr id="99" name="Google Shape;99;p9"/>
              <p:cNvCxnSpPr/>
              <p:nvPr/>
            </p:nvCxnSpPr>
            <p:spPr>
              <a:xfrm>
                <a:off x="8820900" y="-21150"/>
                <a:ext cx="0" cy="517290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rot="10800000">
                <a:off x="-16200" y="4851900"/>
                <a:ext cx="9185400" cy="0"/>
              </a:xfrm>
              <a:prstGeom prst="straightConnector1">
                <a:avLst/>
              </a:prstGeom>
              <a:noFill/>
              <a:ln w="9525" cap="flat" cmpd="sng">
                <a:solidFill>
                  <a:schemeClr val="dk1"/>
                </a:solidFill>
                <a:prstDash val="solid"/>
                <a:round/>
                <a:headEnd type="none" w="med" len="med"/>
                <a:tailEnd type="none" w="med" len="med"/>
              </a:ln>
            </p:spPr>
          </p:cxnSp>
          <p:cxnSp>
            <p:nvCxnSpPr>
              <p:cNvPr id="101" name="Google Shape;101;p9"/>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102" name="Google Shape;102;p9"/>
              <p:cNvSpPr/>
              <p:nvPr/>
            </p:nvSpPr>
            <p:spPr>
              <a:xfrm>
                <a:off x="875047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9"/>
              <p:cNvCxnSpPr/>
              <p:nvPr/>
            </p:nvCxnSpPr>
            <p:spPr>
              <a:xfrm>
                <a:off x="330825" y="-31750"/>
                <a:ext cx="0" cy="5315100"/>
              </a:xfrm>
              <a:prstGeom prst="straightConnector1">
                <a:avLst/>
              </a:prstGeom>
              <a:noFill/>
              <a:ln w="9525" cap="flat" cmpd="sng">
                <a:solidFill>
                  <a:schemeClr val="dk1"/>
                </a:solidFill>
                <a:prstDash val="solid"/>
                <a:round/>
                <a:headEnd type="none" w="med" len="med"/>
                <a:tailEnd type="none" w="med" len="med"/>
              </a:ln>
            </p:spPr>
          </p:cxnSp>
        </p:grpSp>
        <p:sp>
          <p:nvSpPr>
            <p:cNvPr id="104" name="Google Shape;104;p9"/>
            <p:cNvSpPr/>
            <p:nvPr/>
          </p:nvSpPr>
          <p:spPr>
            <a:xfrm>
              <a:off x="262275" y="47833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10"/>
          <p:cNvSpPr>
            <a:spLocks noGrp="1"/>
          </p:cNvSpPr>
          <p:nvPr>
            <p:ph type="pic" idx="2"/>
          </p:nvPr>
        </p:nvSpPr>
        <p:spPr>
          <a:xfrm>
            <a:off x="0" y="0"/>
            <a:ext cx="9144000" cy="5143500"/>
          </a:xfrm>
          <a:prstGeom prst="rect">
            <a:avLst/>
          </a:prstGeom>
          <a:noFill/>
          <a:ln>
            <a:noFill/>
          </a:ln>
        </p:spPr>
      </p:sp>
      <p:sp>
        <p:nvSpPr>
          <p:cNvPr id="107" name="Google Shape;107;p10"/>
          <p:cNvSpPr txBox="1">
            <a:spLocks noGrp="1"/>
          </p:cNvSpPr>
          <p:nvPr>
            <p:ph type="body" idx="1"/>
          </p:nvPr>
        </p:nvSpPr>
        <p:spPr>
          <a:xfrm>
            <a:off x="713225" y="4100425"/>
            <a:ext cx="5055600" cy="507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marL="457200" lvl="0" indent="-228600" algn="ctr">
              <a:lnSpc>
                <a:spcPct val="100000"/>
              </a:lnSpc>
              <a:spcBef>
                <a:spcPts val="0"/>
              </a:spcBef>
              <a:spcAft>
                <a:spcPts val="0"/>
              </a:spcAft>
              <a:buSzPts val="2300"/>
              <a:buFont typeface="Tiro Kannada"/>
              <a:buNone/>
              <a:defRPr sz="2300">
                <a:latin typeface="Tiro Kannada"/>
                <a:ea typeface="Tiro Kannada"/>
                <a:cs typeface="Tiro Kannada"/>
                <a:sym typeface="Tiro Kannada"/>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grpSp>
        <p:nvGrpSpPr>
          <p:cNvPr id="109" name="Google Shape;109;p11"/>
          <p:cNvGrpSpPr/>
          <p:nvPr/>
        </p:nvGrpSpPr>
        <p:grpSpPr>
          <a:xfrm rot="10800000">
            <a:off x="0" y="0"/>
            <a:ext cx="9144003" cy="5143501"/>
            <a:chOff x="0" y="0"/>
            <a:chExt cx="9144003" cy="5143501"/>
          </a:xfrm>
        </p:grpSpPr>
        <p:pic>
          <p:nvPicPr>
            <p:cNvPr id="110" name="Google Shape;110;p11"/>
            <p:cNvPicPr preferRelativeResize="0"/>
            <p:nvPr/>
          </p:nvPicPr>
          <p:blipFill rotWithShape="1">
            <a:blip r:embed="rId2">
              <a:alphaModFix amt="80000"/>
            </a:blip>
            <a:srcRect l="6955" t="20483" r="18177" b="4649"/>
            <a:stretch/>
          </p:blipFill>
          <p:spPr>
            <a:xfrm>
              <a:off x="0" y="2232"/>
              <a:ext cx="9144003" cy="5139037"/>
            </a:xfrm>
            <a:prstGeom prst="rect">
              <a:avLst/>
            </a:prstGeom>
            <a:noFill/>
            <a:ln>
              <a:noFill/>
            </a:ln>
          </p:spPr>
        </p:pic>
        <p:pic>
          <p:nvPicPr>
            <p:cNvPr id="111" name="Google Shape;111;p11"/>
            <p:cNvPicPr preferRelativeResize="0"/>
            <p:nvPr/>
          </p:nvPicPr>
          <p:blipFill>
            <a:blip r:embed="rId3">
              <a:alphaModFix amt="20000"/>
            </a:blip>
            <a:stretch>
              <a:fillRect/>
            </a:stretch>
          </p:blipFill>
          <p:spPr>
            <a:xfrm>
              <a:off x="0" y="0"/>
              <a:ext cx="9144003" cy="5143501"/>
            </a:xfrm>
            <a:prstGeom prst="rect">
              <a:avLst/>
            </a:prstGeom>
            <a:noFill/>
            <a:ln>
              <a:noFill/>
            </a:ln>
          </p:spPr>
        </p:pic>
      </p:grpSp>
      <p:sp>
        <p:nvSpPr>
          <p:cNvPr id="112" name="Google Shape;112;p11"/>
          <p:cNvSpPr txBox="1">
            <a:spLocks noGrp="1"/>
          </p:cNvSpPr>
          <p:nvPr>
            <p:ph type="title" hasCustomPrompt="1"/>
          </p:nvPr>
        </p:nvSpPr>
        <p:spPr>
          <a:xfrm>
            <a:off x="2458872" y="537275"/>
            <a:ext cx="4222500" cy="10350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5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r>
              <a:t>xx%</a:t>
            </a:r>
          </a:p>
        </p:txBody>
      </p:sp>
      <p:sp>
        <p:nvSpPr>
          <p:cNvPr id="113" name="Google Shape;113;p11"/>
          <p:cNvSpPr txBox="1">
            <a:spLocks noGrp="1"/>
          </p:cNvSpPr>
          <p:nvPr>
            <p:ph type="subTitle" idx="1"/>
          </p:nvPr>
        </p:nvSpPr>
        <p:spPr>
          <a:xfrm>
            <a:off x="2454450" y="1498700"/>
            <a:ext cx="4222500" cy="421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grpSp>
        <p:nvGrpSpPr>
          <p:cNvPr id="114" name="Google Shape;114;p11"/>
          <p:cNvGrpSpPr/>
          <p:nvPr/>
        </p:nvGrpSpPr>
        <p:grpSpPr>
          <a:xfrm flipH="1">
            <a:off x="-24300" y="-43800"/>
            <a:ext cx="9193500" cy="5327150"/>
            <a:chOff x="-24300" y="-43800"/>
            <a:chExt cx="9193500" cy="5327150"/>
          </a:xfrm>
        </p:grpSpPr>
        <p:grpSp>
          <p:nvGrpSpPr>
            <p:cNvPr id="115" name="Google Shape;115;p11"/>
            <p:cNvGrpSpPr/>
            <p:nvPr/>
          </p:nvGrpSpPr>
          <p:grpSpPr>
            <a:xfrm>
              <a:off x="-24300" y="-43800"/>
              <a:ext cx="9193500" cy="5327150"/>
              <a:chOff x="-24300" y="-43800"/>
              <a:chExt cx="9193500" cy="5327150"/>
            </a:xfrm>
          </p:grpSpPr>
          <p:cxnSp>
            <p:nvCxnSpPr>
              <p:cNvPr id="116" name="Google Shape;116;p11"/>
              <p:cNvCxnSpPr/>
              <p:nvPr/>
            </p:nvCxnSpPr>
            <p:spPr>
              <a:xfrm>
                <a:off x="8820900" y="-43800"/>
                <a:ext cx="0" cy="519540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11"/>
              <p:cNvCxnSpPr/>
              <p:nvPr/>
            </p:nvCxnSpPr>
            <p:spPr>
              <a:xfrm rot="10800000">
                <a:off x="-16200" y="4851900"/>
                <a:ext cx="9185400" cy="0"/>
              </a:xfrm>
              <a:prstGeom prst="straightConnector1">
                <a:avLst/>
              </a:prstGeom>
              <a:noFill/>
              <a:ln w="9525" cap="flat" cmpd="sng">
                <a:solidFill>
                  <a:schemeClr val="dk1"/>
                </a:solidFill>
                <a:prstDash val="solid"/>
                <a:round/>
                <a:headEnd type="none" w="med" len="med"/>
                <a:tailEnd type="none" w="med" len="med"/>
              </a:ln>
            </p:spPr>
          </p:cxnSp>
          <p:cxnSp>
            <p:nvCxnSpPr>
              <p:cNvPr id="118" name="Google Shape;118;p11"/>
              <p:cNvCxnSpPr/>
              <p:nvPr/>
            </p:nvCxnSpPr>
            <p:spPr>
              <a:xfrm>
                <a:off x="-24300" y="291600"/>
                <a:ext cx="9169200" cy="0"/>
              </a:xfrm>
              <a:prstGeom prst="straightConnector1">
                <a:avLst/>
              </a:prstGeom>
              <a:noFill/>
              <a:ln w="9525" cap="flat" cmpd="sng">
                <a:solidFill>
                  <a:schemeClr val="dk1"/>
                </a:solidFill>
                <a:prstDash val="solid"/>
                <a:round/>
                <a:headEnd type="none" w="med" len="med"/>
                <a:tailEnd type="none" w="med" len="med"/>
              </a:ln>
            </p:spPr>
          </p:cxnSp>
          <p:sp>
            <p:nvSpPr>
              <p:cNvPr id="119" name="Google Shape;119;p11"/>
              <p:cNvSpPr/>
              <p:nvPr/>
            </p:nvSpPr>
            <p:spPr>
              <a:xfrm>
                <a:off x="8750475" y="2230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11"/>
              <p:cNvCxnSpPr/>
              <p:nvPr/>
            </p:nvCxnSpPr>
            <p:spPr>
              <a:xfrm>
                <a:off x="339060" y="-31750"/>
                <a:ext cx="0" cy="5315100"/>
              </a:xfrm>
              <a:prstGeom prst="straightConnector1">
                <a:avLst/>
              </a:prstGeom>
              <a:noFill/>
              <a:ln w="9525" cap="flat" cmpd="sng">
                <a:solidFill>
                  <a:schemeClr val="dk1"/>
                </a:solidFill>
                <a:prstDash val="solid"/>
                <a:round/>
                <a:headEnd type="none" w="med" len="med"/>
                <a:tailEnd type="none" w="med" len="med"/>
              </a:ln>
            </p:spPr>
          </p:cxnSp>
        </p:grpSp>
        <p:sp>
          <p:nvSpPr>
            <p:cNvPr id="121" name="Google Shape;121;p11"/>
            <p:cNvSpPr/>
            <p:nvPr/>
          </p:nvSpPr>
          <p:spPr>
            <a:xfrm>
              <a:off x="270510" y="4783350"/>
              <a:ext cx="137100" cy="13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1"/>
          <p:cNvSpPr>
            <a:spLocks noGrp="1"/>
          </p:cNvSpPr>
          <p:nvPr>
            <p:ph type="pic" idx="2"/>
          </p:nvPr>
        </p:nvSpPr>
        <p:spPr>
          <a:xfrm>
            <a:off x="1576775" y="2122828"/>
            <a:ext cx="5943600" cy="2381100"/>
          </a:xfrm>
          <a:prstGeom prst="rect">
            <a:avLst/>
          </a:prstGeom>
          <a:noFill/>
          <a:ln w="9525" cap="flat" cmpd="sng">
            <a:solidFill>
              <a:schemeClr val="accent3"/>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775" y="463300"/>
            <a:ext cx="7722300" cy="5649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1pPr>
            <a:lvl2pPr lvl="1">
              <a:lnSpc>
                <a:spcPct val="100000"/>
              </a:lnSpc>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2pPr>
            <a:lvl3pPr lvl="2">
              <a:lnSpc>
                <a:spcPct val="100000"/>
              </a:lnSpc>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3pPr>
            <a:lvl4pPr lvl="3">
              <a:lnSpc>
                <a:spcPct val="100000"/>
              </a:lnSpc>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4pPr>
            <a:lvl5pPr lvl="4">
              <a:lnSpc>
                <a:spcPct val="100000"/>
              </a:lnSpc>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5pPr>
            <a:lvl6pPr lvl="5">
              <a:lnSpc>
                <a:spcPct val="100000"/>
              </a:lnSpc>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6pPr>
            <a:lvl7pPr lvl="6">
              <a:lnSpc>
                <a:spcPct val="100000"/>
              </a:lnSpc>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7pPr>
            <a:lvl8pPr lvl="7">
              <a:lnSpc>
                <a:spcPct val="100000"/>
              </a:lnSpc>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8pPr>
            <a:lvl9pPr lvl="8">
              <a:lnSpc>
                <a:spcPct val="100000"/>
              </a:lnSpc>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9pPr>
          </a:lstStyle>
          <a:p>
            <a:endParaRPr/>
          </a:p>
        </p:txBody>
      </p:sp>
      <p:sp>
        <p:nvSpPr>
          <p:cNvPr id="7" name="Google Shape;7;p1"/>
          <p:cNvSpPr txBox="1">
            <a:spLocks noGrp="1"/>
          </p:cNvSpPr>
          <p:nvPr>
            <p:ph type="body" idx="1"/>
          </p:nvPr>
        </p:nvSpPr>
        <p:spPr>
          <a:xfrm>
            <a:off x="710775" y="1237559"/>
            <a:ext cx="7722300" cy="337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1pPr>
            <a:lvl2pPr marL="914400" lvl="1"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2pPr>
            <a:lvl3pPr marL="1371600" lvl="2"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3pPr>
            <a:lvl4pPr marL="1828800" lvl="3"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4pPr>
            <a:lvl5pPr marL="2286000" lvl="4"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5pPr>
            <a:lvl6pPr marL="2743200" lvl="5"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6pPr>
            <a:lvl7pPr marL="3200400" lvl="6"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7pPr>
            <a:lvl8pPr marL="3657600" lvl="7"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8pPr>
            <a:lvl9pPr marL="4114800" lvl="8"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 id="2147483664" r:id="rId13"/>
    <p:sldLayoutId id="2147483665" r:id="rId14"/>
    <p:sldLayoutId id="2147483668" r:id="rId15"/>
    <p:sldLayoutId id="2147483670" r:id="rId16"/>
    <p:sldLayoutId id="214748367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hyperlink" Target="http://www.recruitmentsystems.com/" TargetMode="External"/><Relationship Id="rId3" Type="http://schemas.openxmlformats.org/officeDocument/2006/relationships/image" Target="../media/image15.png"/><Relationship Id="rId7" Type="http://schemas.openxmlformats.org/officeDocument/2006/relationships/hyperlink" Target="http://www.google.co.in/"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hyperlink" Target="http://www.w3schools.com/" TargetMode="External"/><Relationship Id="rId5" Type="http://schemas.openxmlformats.org/officeDocument/2006/relationships/hyperlink" Target="http://en.wikipedia.org/wiki/Recruitment" TargetMode="External"/><Relationship Id="rId10" Type="http://schemas.openxmlformats.org/officeDocument/2006/relationships/hyperlink" Target="http://en.wikipedia.org/wiki/Human_resource_management" TargetMode="External"/><Relationship Id="rId4" Type="http://schemas.openxmlformats.org/officeDocument/2006/relationships/hyperlink" Target="http://www.mysql.com/" TargetMode="External"/><Relationship Id="rId9" Type="http://schemas.openxmlformats.org/officeDocument/2006/relationships/hyperlink" Target="http://www.codeproject.com/KB/architecture/OOP_Concepts_and_%20manymore.asp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geeksforgeeks.org/html-tutorials/"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www.geeksforgeeks.org/bootstrap-tutorials/" TargetMode="External"/><Relationship Id="rId5" Type="http://schemas.openxmlformats.org/officeDocument/2006/relationships/hyperlink" Target="https://www.geeksforgeeks.org/javascript-tutorial/" TargetMode="External"/><Relationship Id="rId4" Type="http://schemas.openxmlformats.org/officeDocument/2006/relationships/hyperlink" Target="https://www.geeksforgeeks.org/css-tutorial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4" name="TextBox 3">
            <a:extLst>
              <a:ext uri="{FF2B5EF4-FFF2-40B4-BE49-F238E27FC236}">
                <a16:creationId xmlns:a16="http://schemas.microsoft.com/office/drawing/2014/main" id="{E2151814-75F0-BDD8-0B96-23A0CF35A9CC}"/>
              </a:ext>
            </a:extLst>
          </p:cNvPr>
          <p:cNvSpPr txBox="1"/>
          <p:nvPr/>
        </p:nvSpPr>
        <p:spPr>
          <a:xfrm>
            <a:off x="1593055" y="1820228"/>
            <a:ext cx="7808119" cy="1692771"/>
          </a:xfrm>
          <a:prstGeom prst="rect">
            <a:avLst/>
          </a:prstGeom>
          <a:noFill/>
        </p:spPr>
        <p:txBody>
          <a:bodyPr wrap="square" rtlCol="0">
            <a:spAutoFit/>
          </a:bodyPr>
          <a:lstStyle/>
          <a:p>
            <a:r>
              <a:rPr lang="en-IN" sz="2800" b="1" dirty="0">
                <a:latin typeface="Book Antiqua" panose="02040602050305030304" pitchFamily="18" charset="0"/>
                <a:ea typeface="Calibri" panose="020F0502020204030204" pitchFamily="34" charset="0"/>
                <a:cs typeface="Calibri" panose="020F0502020204030204" pitchFamily="34" charset="0"/>
              </a:rPr>
              <a:t>      INTERNSHIP PRESENTATION</a:t>
            </a:r>
          </a:p>
          <a:p>
            <a:r>
              <a:rPr lang="en-IN" sz="2800" b="1" dirty="0">
                <a:latin typeface="Book Antiqua" panose="02040602050305030304" pitchFamily="18" charset="0"/>
                <a:ea typeface="Calibri" panose="020F0502020204030204" pitchFamily="34" charset="0"/>
                <a:cs typeface="Calibri" panose="020F0502020204030204" pitchFamily="34" charset="0"/>
              </a:rPr>
              <a:t>                              ON</a:t>
            </a:r>
          </a:p>
          <a:p>
            <a:r>
              <a:rPr lang="en-IN" sz="2800" b="1" dirty="0">
                <a:latin typeface="Book Antiqua" panose="02040602050305030304" pitchFamily="18" charset="0"/>
                <a:ea typeface="Calibri" panose="020F0502020204030204" pitchFamily="34" charset="0"/>
                <a:cs typeface="Calibri" panose="020F0502020204030204" pitchFamily="34" charset="0"/>
              </a:rPr>
              <a:t>             WEB DEVELOPMENT</a:t>
            </a:r>
          </a:p>
          <a:p>
            <a:r>
              <a:rPr lang="en-IN" sz="2000" b="1" dirty="0">
                <a:latin typeface="Book Antiqua" panose="02040602050305030304" pitchFamily="18" charset="0"/>
                <a:ea typeface="Calibri" panose="020F0502020204030204" pitchFamily="34" charset="0"/>
                <a:cs typeface="Calibri" panose="020F0502020204030204" pitchFamily="34" charset="0"/>
              </a:rPr>
              <a:t>                             TOPIC : BLOG APP</a:t>
            </a:r>
          </a:p>
        </p:txBody>
      </p:sp>
      <p:pic>
        <p:nvPicPr>
          <p:cNvPr id="5" name="Picture 4">
            <a:extLst>
              <a:ext uri="{FF2B5EF4-FFF2-40B4-BE49-F238E27FC236}">
                <a16:creationId xmlns:a16="http://schemas.microsoft.com/office/drawing/2014/main" id="{79555CB4-89AF-F0FF-B279-0196748675DC}"/>
              </a:ext>
            </a:extLst>
          </p:cNvPr>
          <p:cNvPicPr>
            <a:picLocks noChangeAspect="1"/>
          </p:cNvPicPr>
          <p:nvPr/>
        </p:nvPicPr>
        <p:blipFill>
          <a:blip r:embed="rId3"/>
          <a:stretch>
            <a:fillRect/>
          </a:stretch>
        </p:blipFill>
        <p:spPr>
          <a:xfrm>
            <a:off x="2744856" y="1159257"/>
            <a:ext cx="3554276" cy="2145978"/>
          </a:xfrm>
          <a:prstGeom prst="rect">
            <a:avLst/>
          </a:prstGeom>
        </p:spPr>
      </p:pic>
      <p:pic>
        <p:nvPicPr>
          <p:cNvPr id="6" name="Picture 5">
            <a:extLst>
              <a:ext uri="{FF2B5EF4-FFF2-40B4-BE49-F238E27FC236}">
                <a16:creationId xmlns:a16="http://schemas.microsoft.com/office/drawing/2014/main" id="{F6DCC347-C150-307D-191D-7E7BD01F785B}"/>
              </a:ext>
            </a:extLst>
          </p:cNvPr>
          <p:cNvPicPr>
            <a:picLocks noChangeAspect="1"/>
          </p:cNvPicPr>
          <p:nvPr/>
        </p:nvPicPr>
        <p:blipFill>
          <a:blip r:embed="rId4"/>
          <a:stretch>
            <a:fillRect/>
          </a:stretch>
        </p:blipFill>
        <p:spPr>
          <a:xfrm>
            <a:off x="2744856" y="378618"/>
            <a:ext cx="4160765" cy="118586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7B22353-7C29-53B0-F31E-D5081170C183}"/>
              </a:ext>
            </a:extLst>
          </p:cNvPr>
          <p:cNvSpPr txBox="1"/>
          <p:nvPr/>
        </p:nvSpPr>
        <p:spPr>
          <a:xfrm>
            <a:off x="414338" y="3857625"/>
            <a:ext cx="8629650" cy="738664"/>
          </a:xfrm>
          <a:prstGeom prst="rect">
            <a:avLst/>
          </a:prstGeom>
          <a:noFill/>
        </p:spPr>
        <p:txBody>
          <a:bodyPr wrap="square" rtlCol="0">
            <a:spAutoFit/>
          </a:bodyPr>
          <a:lstStyle/>
          <a:p>
            <a:r>
              <a:rPr lang="en-IN" b="1" dirty="0">
                <a:latin typeface="Book Antiqua" panose="02040602050305030304" pitchFamily="18" charset="0"/>
              </a:rPr>
              <a:t>UNDER  GUDIENCE OF :                                                                                         PRESENTED BY : </a:t>
            </a:r>
          </a:p>
          <a:p>
            <a:r>
              <a:rPr lang="en-IN" b="1" dirty="0">
                <a:latin typeface="Book Antiqua" panose="02040602050305030304" pitchFamily="18" charset="0"/>
              </a:rPr>
              <a:t>               PROF. AMREEN ANJUM                                                                                       AQSA FATIMA</a:t>
            </a:r>
          </a:p>
          <a:p>
            <a:r>
              <a:rPr lang="en-IN" dirty="0">
                <a:latin typeface="Book Antiqua" panose="02040602050305030304" pitchFamily="18" charset="0"/>
              </a:rPr>
              <a:t>                                                                                                                                                       20KB02BS[013]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3" name="TextBox 2">
            <a:extLst>
              <a:ext uri="{FF2B5EF4-FFF2-40B4-BE49-F238E27FC236}">
                <a16:creationId xmlns:a16="http://schemas.microsoft.com/office/drawing/2014/main" id="{C838D4DA-E386-9A00-2581-1DCEBF38766F}"/>
              </a:ext>
            </a:extLst>
          </p:cNvPr>
          <p:cNvSpPr txBox="1"/>
          <p:nvPr/>
        </p:nvSpPr>
        <p:spPr>
          <a:xfrm>
            <a:off x="921544" y="378589"/>
            <a:ext cx="5293519" cy="400110"/>
          </a:xfrm>
          <a:prstGeom prst="rect">
            <a:avLst/>
          </a:prstGeom>
          <a:noFill/>
        </p:spPr>
        <p:txBody>
          <a:bodyPr wrap="square" rtlCol="0">
            <a:spAutoFit/>
          </a:bodyPr>
          <a:lstStyle/>
          <a:p>
            <a:r>
              <a:rPr lang="en-IN" sz="2000" b="1" dirty="0">
                <a:latin typeface="Book Antiqua" panose="02040602050305030304" pitchFamily="18" charset="0"/>
              </a:rPr>
              <a:t>                                      Output screens</a:t>
            </a:r>
          </a:p>
        </p:txBody>
      </p:sp>
      <p:pic>
        <p:nvPicPr>
          <p:cNvPr id="5" name="Picture 4">
            <a:extLst>
              <a:ext uri="{FF2B5EF4-FFF2-40B4-BE49-F238E27FC236}">
                <a16:creationId xmlns:a16="http://schemas.microsoft.com/office/drawing/2014/main" id="{81D27B55-B1AB-E23D-760C-889B05156559}"/>
              </a:ext>
            </a:extLst>
          </p:cNvPr>
          <p:cNvPicPr>
            <a:picLocks noChangeAspect="1"/>
          </p:cNvPicPr>
          <p:nvPr/>
        </p:nvPicPr>
        <p:blipFill>
          <a:blip r:embed="rId3"/>
          <a:stretch>
            <a:fillRect/>
          </a:stretch>
        </p:blipFill>
        <p:spPr>
          <a:xfrm>
            <a:off x="357185" y="850107"/>
            <a:ext cx="4214814" cy="2671761"/>
          </a:xfrm>
          <a:prstGeom prst="rect">
            <a:avLst/>
          </a:prstGeom>
        </p:spPr>
      </p:pic>
      <p:pic>
        <p:nvPicPr>
          <p:cNvPr id="7" name="Picture 6">
            <a:extLst>
              <a:ext uri="{FF2B5EF4-FFF2-40B4-BE49-F238E27FC236}">
                <a16:creationId xmlns:a16="http://schemas.microsoft.com/office/drawing/2014/main" id="{5C39EADA-0A64-420B-C3A0-A1BD40424E7A}"/>
              </a:ext>
            </a:extLst>
          </p:cNvPr>
          <p:cNvPicPr>
            <a:picLocks noChangeAspect="1"/>
          </p:cNvPicPr>
          <p:nvPr/>
        </p:nvPicPr>
        <p:blipFill>
          <a:blip r:embed="rId4"/>
          <a:stretch>
            <a:fillRect/>
          </a:stretch>
        </p:blipFill>
        <p:spPr>
          <a:xfrm>
            <a:off x="4714875" y="2657475"/>
            <a:ext cx="4071940" cy="2486025"/>
          </a:xfrm>
          <a:prstGeom prst="rect">
            <a:avLst/>
          </a:prstGeom>
        </p:spPr>
      </p:pic>
      <p:sp>
        <p:nvSpPr>
          <p:cNvPr id="8" name="TextBox 7">
            <a:extLst>
              <a:ext uri="{FF2B5EF4-FFF2-40B4-BE49-F238E27FC236}">
                <a16:creationId xmlns:a16="http://schemas.microsoft.com/office/drawing/2014/main" id="{4ACBE932-0EEC-AB0E-66F3-ACA12C829E0D}"/>
              </a:ext>
            </a:extLst>
          </p:cNvPr>
          <p:cNvSpPr txBox="1"/>
          <p:nvPr/>
        </p:nvSpPr>
        <p:spPr>
          <a:xfrm>
            <a:off x="4943475" y="1478756"/>
            <a:ext cx="3493294" cy="523220"/>
          </a:xfrm>
          <a:prstGeom prst="rect">
            <a:avLst/>
          </a:prstGeom>
          <a:noFill/>
        </p:spPr>
        <p:txBody>
          <a:bodyPr wrap="square" rtlCol="0">
            <a:spAutoFit/>
          </a:bodyPr>
          <a:lstStyle/>
          <a:p>
            <a:r>
              <a:rPr lang="en-IN" dirty="0">
                <a:latin typeface="Book Antiqua" panose="02040602050305030304" pitchFamily="18" charset="0"/>
              </a:rPr>
              <a:t>         </a:t>
            </a:r>
          </a:p>
          <a:p>
            <a:r>
              <a:rPr lang="en-IN" dirty="0">
                <a:latin typeface="Book Antiqua" panose="02040602050305030304" pitchFamily="18" charset="0"/>
              </a:rPr>
              <a:t>                 Sign in page</a:t>
            </a:r>
          </a:p>
        </p:txBody>
      </p:sp>
      <p:sp>
        <p:nvSpPr>
          <p:cNvPr id="9" name="TextBox 8">
            <a:extLst>
              <a:ext uri="{FF2B5EF4-FFF2-40B4-BE49-F238E27FC236}">
                <a16:creationId xmlns:a16="http://schemas.microsoft.com/office/drawing/2014/main" id="{ABDAFC97-E723-94D6-3A27-DD1871E0268F}"/>
              </a:ext>
            </a:extLst>
          </p:cNvPr>
          <p:cNvSpPr txBox="1"/>
          <p:nvPr/>
        </p:nvSpPr>
        <p:spPr>
          <a:xfrm>
            <a:off x="1064418" y="4057650"/>
            <a:ext cx="3086100" cy="307777"/>
          </a:xfrm>
          <a:prstGeom prst="rect">
            <a:avLst/>
          </a:prstGeom>
          <a:noFill/>
        </p:spPr>
        <p:txBody>
          <a:bodyPr wrap="square" rtlCol="0">
            <a:spAutoFit/>
          </a:bodyPr>
          <a:lstStyle/>
          <a:p>
            <a:r>
              <a:rPr lang="en-IN" dirty="0">
                <a:latin typeface="Book Antiqua" panose="02040602050305030304" pitchFamily="18" charset="0"/>
              </a:rPr>
              <a:t>                                 Log in page</a:t>
            </a:r>
          </a:p>
        </p:txBody>
      </p:sp>
      <p:cxnSp>
        <p:nvCxnSpPr>
          <p:cNvPr id="11" name="Connector: Elbow 10">
            <a:extLst>
              <a:ext uri="{FF2B5EF4-FFF2-40B4-BE49-F238E27FC236}">
                <a16:creationId xmlns:a16="http://schemas.microsoft.com/office/drawing/2014/main" id="{8C3E06E2-932D-E3BB-579F-C3CF4BB74849}"/>
              </a:ext>
            </a:extLst>
          </p:cNvPr>
          <p:cNvCxnSpPr/>
          <p:nvPr/>
        </p:nvCxnSpPr>
        <p:spPr>
          <a:xfrm>
            <a:off x="4650581" y="1478756"/>
            <a:ext cx="1035844" cy="385763"/>
          </a:xfrm>
          <a:prstGeom prst="bentConnector3">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FBB68A1-6333-1941-3C51-5B54D5CFA91E}"/>
              </a:ext>
            </a:extLst>
          </p:cNvPr>
          <p:cNvCxnSpPr/>
          <p:nvPr/>
        </p:nvCxnSpPr>
        <p:spPr>
          <a:xfrm rot="10800000" flipV="1">
            <a:off x="3668315" y="3903761"/>
            <a:ext cx="964406" cy="307777"/>
          </a:xfrm>
          <a:prstGeom prst="bentConnector3">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 name="Picture 4">
            <a:extLst>
              <a:ext uri="{FF2B5EF4-FFF2-40B4-BE49-F238E27FC236}">
                <a16:creationId xmlns:a16="http://schemas.microsoft.com/office/drawing/2014/main" id="{81D27B55-B1AB-E23D-760C-889B05156559}"/>
              </a:ext>
            </a:extLst>
          </p:cNvPr>
          <p:cNvPicPr>
            <a:picLocks noChangeAspect="1"/>
          </p:cNvPicPr>
          <p:nvPr/>
        </p:nvPicPr>
        <p:blipFill>
          <a:blip r:embed="rId3"/>
          <a:srcRect/>
          <a:stretch/>
        </p:blipFill>
        <p:spPr>
          <a:xfrm>
            <a:off x="353614" y="679103"/>
            <a:ext cx="4214814" cy="2370832"/>
          </a:xfrm>
          <a:prstGeom prst="rect">
            <a:avLst/>
          </a:prstGeom>
        </p:spPr>
      </p:pic>
      <p:pic>
        <p:nvPicPr>
          <p:cNvPr id="7" name="Picture 6">
            <a:extLst>
              <a:ext uri="{FF2B5EF4-FFF2-40B4-BE49-F238E27FC236}">
                <a16:creationId xmlns:a16="http://schemas.microsoft.com/office/drawing/2014/main" id="{5C39EADA-0A64-420B-C3A0-A1BD40424E7A}"/>
              </a:ext>
            </a:extLst>
          </p:cNvPr>
          <p:cNvPicPr>
            <a:picLocks noChangeAspect="1"/>
          </p:cNvPicPr>
          <p:nvPr/>
        </p:nvPicPr>
        <p:blipFill>
          <a:blip r:embed="rId4"/>
          <a:srcRect/>
          <a:stretch/>
        </p:blipFill>
        <p:spPr>
          <a:xfrm>
            <a:off x="4714875" y="2755254"/>
            <a:ext cx="4071940" cy="2290466"/>
          </a:xfrm>
          <a:prstGeom prst="rect">
            <a:avLst/>
          </a:prstGeom>
        </p:spPr>
      </p:pic>
      <p:sp>
        <p:nvSpPr>
          <p:cNvPr id="8" name="TextBox 7">
            <a:extLst>
              <a:ext uri="{FF2B5EF4-FFF2-40B4-BE49-F238E27FC236}">
                <a16:creationId xmlns:a16="http://schemas.microsoft.com/office/drawing/2014/main" id="{4ACBE932-0EEC-AB0E-66F3-ACA12C829E0D}"/>
              </a:ext>
            </a:extLst>
          </p:cNvPr>
          <p:cNvSpPr txBox="1"/>
          <p:nvPr/>
        </p:nvSpPr>
        <p:spPr>
          <a:xfrm>
            <a:off x="4943475" y="1478756"/>
            <a:ext cx="3493294" cy="523220"/>
          </a:xfrm>
          <a:prstGeom prst="rect">
            <a:avLst/>
          </a:prstGeom>
          <a:noFill/>
        </p:spPr>
        <p:txBody>
          <a:bodyPr wrap="square" rtlCol="0">
            <a:spAutoFit/>
          </a:bodyPr>
          <a:lstStyle/>
          <a:p>
            <a:r>
              <a:rPr lang="en-IN" dirty="0">
                <a:latin typeface="Book Antiqua" panose="02040602050305030304" pitchFamily="18" charset="0"/>
              </a:rPr>
              <a:t>         </a:t>
            </a:r>
          </a:p>
          <a:p>
            <a:r>
              <a:rPr lang="en-IN" dirty="0">
                <a:latin typeface="Book Antiqua" panose="02040602050305030304" pitchFamily="18" charset="0"/>
              </a:rPr>
              <a:t>                 Edit profile</a:t>
            </a:r>
          </a:p>
        </p:txBody>
      </p:sp>
      <p:sp>
        <p:nvSpPr>
          <p:cNvPr id="9" name="TextBox 8">
            <a:extLst>
              <a:ext uri="{FF2B5EF4-FFF2-40B4-BE49-F238E27FC236}">
                <a16:creationId xmlns:a16="http://schemas.microsoft.com/office/drawing/2014/main" id="{ABDAFC97-E723-94D6-3A27-DD1871E0268F}"/>
              </a:ext>
            </a:extLst>
          </p:cNvPr>
          <p:cNvSpPr txBox="1"/>
          <p:nvPr/>
        </p:nvSpPr>
        <p:spPr>
          <a:xfrm>
            <a:off x="1064418" y="4057650"/>
            <a:ext cx="3086100" cy="307777"/>
          </a:xfrm>
          <a:prstGeom prst="rect">
            <a:avLst/>
          </a:prstGeom>
          <a:noFill/>
        </p:spPr>
        <p:txBody>
          <a:bodyPr wrap="square" rtlCol="0">
            <a:spAutoFit/>
          </a:bodyPr>
          <a:lstStyle/>
          <a:p>
            <a:r>
              <a:rPr lang="en-IN" dirty="0">
                <a:latin typeface="Book Antiqua" panose="02040602050305030304" pitchFamily="18" charset="0"/>
              </a:rPr>
              <a:t>                             Profile of user </a:t>
            </a:r>
          </a:p>
        </p:txBody>
      </p:sp>
      <p:cxnSp>
        <p:nvCxnSpPr>
          <p:cNvPr id="11" name="Connector: Elbow 10">
            <a:extLst>
              <a:ext uri="{FF2B5EF4-FFF2-40B4-BE49-F238E27FC236}">
                <a16:creationId xmlns:a16="http://schemas.microsoft.com/office/drawing/2014/main" id="{8C3E06E2-932D-E3BB-579F-C3CF4BB74849}"/>
              </a:ext>
            </a:extLst>
          </p:cNvPr>
          <p:cNvCxnSpPr/>
          <p:nvPr/>
        </p:nvCxnSpPr>
        <p:spPr>
          <a:xfrm>
            <a:off x="4650581" y="1478756"/>
            <a:ext cx="1035844" cy="385763"/>
          </a:xfrm>
          <a:prstGeom prst="bentConnector3">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FBB68A1-6333-1941-3C51-5B54D5CFA91E}"/>
              </a:ext>
            </a:extLst>
          </p:cNvPr>
          <p:cNvCxnSpPr/>
          <p:nvPr/>
        </p:nvCxnSpPr>
        <p:spPr>
          <a:xfrm rot="10800000" flipV="1">
            <a:off x="3668315" y="3903761"/>
            <a:ext cx="964406" cy="307777"/>
          </a:xfrm>
          <a:prstGeom prst="bentConnector3">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41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 name="Picture 4">
            <a:extLst>
              <a:ext uri="{FF2B5EF4-FFF2-40B4-BE49-F238E27FC236}">
                <a16:creationId xmlns:a16="http://schemas.microsoft.com/office/drawing/2014/main" id="{81D27B55-B1AB-E23D-760C-889B05156559}"/>
              </a:ext>
            </a:extLst>
          </p:cNvPr>
          <p:cNvPicPr>
            <a:picLocks noChangeAspect="1"/>
          </p:cNvPicPr>
          <p:nvPr/>
        </p:nvPicPr>
        <p:blipFill>
          <a:blip r:embed="rId3"/>
          <a:srcRect/>
          <a:stretch/>
        </p:blipFill>
        <p:spPr>
          <a:xfrm>
            <a:off x="353615" y="679103"/>
            <a:ext cx="4214812" cy="2370832"/>
          </a:xfrm>
          <a:prstGeom prst="rect">
            <a:avLst/>
          </a:prstGeom>
        </p:spPr>
      </p:pic>
      <p:pic>
        <p:nvPicPr>
          <p:cNvPr id="7" name="Picture 6">
            <a:extLst>
              <a:ext uri="{FF2B5EF4-FFF2-40B4-BE49-F238E27FC236}">
                <a16:creationId xmlns:a16="http://schemas.microsoft.com/office/drawing/2014/main" id="{5C39EADA-0A64-420B-C3A0-A1BD40424E7A}"/>
              </a:ext>
            </a:extLst>
          </p:cNvPr>
          <p:cNvPicPr>
            <a:picLocks noChangeAspect="1"/>
          </p:cNvPicPr>
          <p:nvPr/>
        </p:nvPicPr>
        <p:blipFill>
          <a:blip r:embed="rId4"/>
          <a:srcRect/>
          <a:stretch/>
        </p:blipFill>
        <p:spPr>
          <a:xfrm>
            <a:off x="4714875" y="2755254"/>
            <a:ext cx="4071939" cy="2290466"/>
          </a:xfrm>
          <a:prstGeom prst="rect">
            <a:avLst/>
          </a:prstGeom>
        </p:spPr>
      </p:pic>
      <p:sp>
        <p:nvSpPr>
          <p:cNvPr id="8" name="TextBox 7">
            <a:extLst>
              <a:ext uri="{FF2B5EF4-FFF2-40B4-BE49-F238E27FC236}">
                <a16:creationId xmlns:a16="http://schemas.microsoft.com/office/drawing/2014/main" id="{4ACBE932-0EEC-AB0E-66F3-ACA12C829E0D}"/>
              </a:ext>
            </a:extLst>
          </p:cNvPr>
          <p:cNvSpPr txBox="1"/>
          <p:nvPr/>
        </p:nvSpPr>
        <p:spPr>
          <a:xfrm>
            <a:off x="4943475" y="1478756"/>
            <a:ext cx="3493294" cy="523220"/>
          </a:xfrm>
          <a:prstGeom prst="rect">
            <a:avLst/>
          </a:prstGeom>
          <a:noFill/>
        </p:spPr>
        <p:txBody>
          <a:bodyPr wrap="square" rtlCol="0">
            <a:spAutoFit/>
          </a:bodyPr>
          <a:lstStyle/>
          <a:p>
            <a:r>
              <a:rPr lang="en-IN" dirty="0">
                <a:latin typeface="Book Antiqua" panose="02040602050305030304" pitchFamily="18" charset="0"/>
              </a:rPr>
              <a:t>         </a:t>
            </a:r>
          </a:p>
          <a:p>
            <a:r>
              <a:rPr lang="en-IN" dirty="0">
                <a:latin typeface="Book Antiqua" panose="02040602050305030304" pitchFamily="18" charset="0"/>
              </a:rPr>
              <a:t>                 Comment section</a:t>
            </a:r>
          </a:p>
        </p:txBody>
      </p:sp>
      <p:sp>
        <p:nvSpPr>
          <p:cNvPr id="9" name="TextBox 8">
            <a:extLst>
              <a:ext uri="{FF2B5EF4-FFF2-40B4-BE49-F238E27FC236}">
                <a16:creationId xmlns:a16="http://schemas.microsoft.com/office/drawing/2014/main" id="{ABDAFC97-E723-94D6-3A27-DD1871E0268F}"/>
              </a:ext>
            </a:extLst>
          </p:cNvPr>
          <p:cNvSpPr txBox="1"/>
          <p:nvPr/>
        </p:nvSpPr>
        <p:spPr>
          <a:xfrm>
            <a:off x="1064418" y="4057650"/>
            <a:ext cx="3086100" cy="307777"/>
          </a:xfrm>
          <a:prstGeom prst="rect">
            <a:avLst/>
          </a:prstGeom>
          <a:noFill/>
        </p:spPr>
        <p:txBody>
          <a:bodyPr wrap="square" rtlCol="0">
            <a:spAutoFit/>
          </a:bodyPr>
          <a:lstStyle/>
          <a:p>
            <a:r>
              <a:rPr lang="en-IN" dirty="0">
                <a:latin typeface="Book Antiqua" panose="02040602050305030304" pitchFamily="18" charset="0"/>
              </a:rPr>
              <a:t>                  Add the posts/blogs </a:t>
            </a:r>
          </a:p>
        </p:txBody>
      </p:sp>
      <p:cxnSp>
        <p:nvCxnSpPr>
          <p:cNvPr id="11" name="Connector: Elbow 10">
            <a:extLst>
              <a:ext uri="{FF2B5EF4-FFF2-40B4-BE49-F238E27FC236}">
                <a16:creationId xmlns:a16="http://schemas.microsoft.com/office/drawing/2014/main" id="{8C3E06E2-932D-E3BB-579F-C3CF4BB74849}"/>
              </a:ext>
            </a:extLst>
          </p:cNvPr>
          <p:cNvCxnSpPr/>
          <p:nvPr/>
        </p:nvCxnSpPr>
        <p:spPr>
          <a:xfrm>
            <a:off x="4650581" y="1478756"/>
            <a:ext cx="1035844" cy="385763"/>
          </a:xfrm>
          <a:prstGeom prst="bentConnector3">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FBB68A1-6333-1941-3C51-5B54D5CFA91E}"/>
              </a:ext>
            </a:extLst>
          </p:cNvPr>
          <p:cNvCxnSpPr/>
          <p:nvPr/>
        </p:nvCxnSpPr>
        <p:spPr>
          <a:xfrm rot="10800000" flipV="1">
            <a:off x="3668315" y="3903761"/>
            <a:ext cx="964406" cy="307777"/>
          </a:xfrm>
          <a:prstGeom prst="bentConnector3">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57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p:nvPr/>
        </p:nvSpPr>
        <p:spPr>
          <a:xfrm>
            <a:off x="241763" y="424052"/>
            <a:ext cx="1258800" cy="125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txBox="1">
            <a:spLocks noGrp="1"/>
          </p:cNvSpPr>
          <p:nvPr>
            <p:ph type="title"/>
          </p:nvPr>
        </p:nvSpPr>
        <p:spPr>
          <a:xfrm>
            <a:off x="1658781" y="424052"/>
            <a:ext cx="3291837" cy="12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Book Antiqua" panose="02040602050305030304" pitchFamily="18" charset="0"/>
              </a:rPr>
              <a:t>Self evaluation</a:t>
            </a:r>
          </a:p>
        </p:txBody>
      </p:sp>
      <p:sp>
        <p:nvSpPr>
          <p:cNvPr id="405" name="Google Shape;405;p33"/>
          <p:cNvSpPr txBox="1">
            <a:spLocks noGrp="1"/>
          </p:cNvSpPr>
          <p:nvPr>
            <p:ph type="title" idx="2"/>
          </p:nvPr>
        </p:nvSpPr>
        <p:spPr>
          <a:xfrm>
            <a:off x="241763" y="535952"/>
            <a:ext cx="1353600" cy="103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4" name="TextBox 3">
            <a:extLst>
              <a:ext uri="{FF2B5EF4-FFF2-40B4-BE49-F238E27FC236}">
                <a16:creationId xmlns:a16="http://schemas.microsoft.com/office/drawing/2014/main" id="{D9215DAC-AFD4-99E6-7FC2-8F95CC80329D}"/>
              </a:ext>
            </a:extLst>
          </p:cNvPr>
          <p:cNvSpPr txBox="1"/>
          <p:nvPr/>
        </p:nvSpPr>
        <p:spPr>
          <a:xfrm>
            <a:off x="241763" y="2038628"/>
            <a:ext cx="8445037" cy="224676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Book Antiqua" panose="02040602050305030304" pitchFamily="18" charset="0"/>
                <a:ea typeface="Times New Roman" panose="02020603050405020304" pitchFamily="18" charset="0"/>
                <a:cs typeface="Times New Roman" panose="02020603050405020304" pitchFamily="18" charset="0"/>
              </a:rPr>
              <a:t>This </a:t>
            </a:r>
            <a:r>
              <a:rPr lang="en-GB" dirty="0">
                <a:solidFill>
                  <a:srgbClr val="000000"/>
                </a:solidFill>
                <a:effectLst/>
                <a:latin typeface="Book Antiqua" panose="02040602050305030304" pitchFamily="18" charset="0"/>
                <a:ea typeface="Times New Roman" panose="02020603050405020304" pitchFamily="18" charset="0"/>
                <a:cs typeface="Times New Roman" panose="02020603050405020304" pitchFamily="18" charset="0"/>
              </a:rPr>
              <a:t>internship was a monitored work experience that has intentional learning outcomes and goals for me. </a:t>
            </a:r>
          </a:p>
          <a:p>
            <a:pPr marL="285750" indent="-285750">
              <a:buFont typeface="Arial" panose="020B0604020202020204" pitchFamily="34" charset="0"/>
              <a:buChar char="•"/>
            </a:pPr>
            <a:endParaRPr lang="en-GB" dirty="0">
              <a:latin typeface="Book Antiqua" panose="0204060205030503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effectLst/>
                <a:latin typeface="Book Antiqua" panose="02040602050305030304" pitchFamily="18" charset="0"/>
                <a:ea typeface="Times New Roman" panose="02020603050405020304" pitchFamily="18" charset="0"/>
                <a:cs typeface="Times New Roman" panose="02020603050405020304" pitchFamily="18" charset="0"/>
              </a:rPr>
              <a:t>Internships focus on personal career development and can be a semester, summer, or even year-long program. I put a thought on how to start our internship. Thus, I need to initially check for our interest in field of software.</a:t>
            </a:r>
          </a:p>
          <a:p>
            <a:pPr marL="285750" indent="-285750">
              <a:buFont typeface="Arial" panose="020B0604020202020204" pitchFamily="34" charset="0"/>
              <a:buChar char="•"/>
            </a:pPr>
            <a:endParaRPr lang="en-GB" dirty="0">
              <a:latin typeface="Book Antiqua" panose="0204060205030503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effectLst/>
                <a:latin typeface="Book Antiqua" panose="02040602050305030304" pitchFamily="18" charset="0"/>
                <a:ea typeface="Times New Roman" panose="02020603050405020304" pitchFamily="18" charset="0"/>
                <a:cs typeface="Times New Roman" panose="02020603050405020304" pitchFamily="18" charset="0"/>
              </a:rPr>
              <a:t> This would help me to choose our technology on which I want to work. The technology selection does not only depend on interest but also the how accurate, efficient, modular, scalable etc is the technology. </a:t>
            </a:r>
            <a:endParaRPr lang="en-IN" dirty="0">
              <a:latin typeface="Book Antiqua" panose="02040602050305030304" pitchFamily="18" charset="0"/>
            </a:endParaRPr>
          </a:p>
        </p:txBody>
      </p:sp>
    </p:spTree>
    <p:extLst>
      <p:ext uri="{BB962C8B-B14F-4D97-AF65-F5344CB8AC3E}">
        <p14:creationId xmlns:p14="http://schemas.microsoft.com/office/powerpoint/2010/main" val="3453551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6"/>
          <p:cNvSpPr txBox="1">
            <a:spLocks noGrp="1"/>
          </p:cNvSpPr>
          <p:nvPr>
            <p:ph type="title"/>
          </p:nvPr>
        </p:nvSpPr>
        <p:spPr>
          <a:xfrm>
            <a:off x="1789481" y="205939"/>
            <a:ext cx="77223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latin typeface="Book Antiqua" panose="02040602050305030304" pitchFamily="18" charset="0"/>
              </a:rPr>
              <a:t>Conclusion</a:t>
            </a:r>
            <a:endParaRPr sz="3600" dirty="0">
              <a:latin typeface="Book Antiqua" panose="02040602050305030304" pitchFamily="18" charset="0"/>
            </a:endParaRPr>
          </a:p>
        </p:txBody>
      </p:sp>
      <p:pic>
        <p:nvPicPr>
          <p:cNvPr id="3" name="Picture 2">
            <a:extLst>
              <a:ext uri="{FF2B5EF4-FFF2-40B4-BE49-F238E27FC236}">
                <a16:creationId xmlns:a16="http://schemas.microsoft.com/office/drawing/2014/main" id="{2BB25320-D04F-585F-2ECF-628E2C89D264}"/>
              </a:ext>
            </a:extLst>
          </p:cNvPr>
          <p:cNvPicPr>
            <a:picLocks noChangeAspect="1"/>
          </p:cNvPicPr>
          <p:nvPr/>
        </p:nvPicPr>
        <p:blipFill>
          <a:blip r:embed="rId3"/>
          <a:stretch>
            <a:fillRect/>
          </a:stretch>
        </p:blipFill>
        <p:spPr>
          <a:xfrm>
            <a:off x="350872" y="66536"/>
            <a:ext cx="1268078" cy="1268078"/>
          </a:xfrm>
          <a:prstGeom prst="rect">
            <a:avLst/>
          </a:prstGeom>
        </p:spPr>
      </p:pic>
      <p:sp>
        <p:nvSpPr>
          <p:cNvPr id="4" name="TextBox 3">
            <a:extLst>
              <a:ext uri="{FF2B5EF4-FFF2-40B4-BE49-F238E27FC236}">
                <a16:creationId xmlns:a16="http://schemas.microsoft.com/office/drawing/2014/main" id="{403D3863-5AC5-C8AE-4E02-C9760E332629}"/>
              </a:ext>
            </a:extLst>
          </p:cNvPr>
          <p:cNvSpPr txBox="1"/>
          <p:nvPr/>
        </p:nvSpPr>
        <p:spPr>
          <a:xfrm>
            <a:off x="462281" y="289901"/>
            <a:ext cx="1264444" cy="1015663"/>
          </a:xfrm>
          <a:prstGeom prst="rect">
            <a:avLst/>
          </a:prstGeom>
          <a:noFill/>
        </p:spPr>
        <p:txBody>
          <a:bodyPr wrap="square" rtlCol="0">
            <a:spAutoFit/>
          </a:bodyPr>
          <a:lstStyle/>
          <a:p>
            <a:r>
              <a:rPr lang="en-IN" sz="6000" dirty="0">
                <a:latin typeface="Book Antiqua" panose="02040602050305030304" pitchFamily="18" charset="0"/>
              </a:rPr>
              <a:t>05</a:t>
            </a:r>
          </a:p>
        </p:txBody>
      </p:sp>
      <p:sp>
        <p:nvSpPr>
          <p:cNvPr id="18" name="TextBox 17">
            <a:extLst>
              <a:ext uri="{FF2B5EF4-FFF2-40B4-BE49-F238E27FC236}">
                <a16:creationId xmlns:a16="http://schemas.microsoft.com/office/drawing/2014/main" id="{6258C337-4F6E-3574-F094-C96C5061CE83}"/>
              </a:ext>
            </a:extLst>
          </p:cNvPr>
          <p:cNvSpPr txBox="1"/>
          <p:nvPr/>
        </p:nvSpPr>
        <p:spPr>
          <a:xfrm>
            <a:off x="757238" y="1728788"/>
            <a:ext cx="73009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Book Antiqua" panose="02040602050305030304" pitchFamily="18" charset="0"/>
                <a:ea typeface="Times New Roman" panose="02020603050405020304" pitchFamily="18" charset="0"/>
              </a:rPr>
              <a:t>This digital realm becomes a reservoir of collective knowledge, personal anecdotes, and professional insights, enriching the lives of both creators and consumers.</a:t>
            </a:r>
          </a:p>
          <a:p>
            <a:pPr marL="285750" indent="-285750">
              <a:buFont typeface="Arial" panose="020B0604020202020204" pitchFamily="34" charset="0"/>
              <a:buChar char="•"/>
            </a:pPr>
            <a:endParaRPr lang="en-US" dirty="0">
              <a:latin typeface="Book Antiqua" panose="02040602050305030304" pitchFamily="18" charset="0"/>
              <a:ea typeface="Times New Roman" panose="02020603050405020304" pitchFamily="18" charset="0"/>
            </a:endParaRPr>
          </a:p>
          <a:p>
            <a:pPr marL="285750" indent="-285750">
              <a:buFont typeface="Arial" panose="020B0604020202020204" pitchFamily="34" charset="0"/>
              <a:buChar char="•"/>
            </a:pPr>
            <a:r>
              <a:rPr lang="en-US" dirty="0">
                <a:effectLst/>
                <a:latin typeface="Book Antiqua" panose="02040602050305030304" pitchFamily="18" charset="0"/>
                <a:ea typeface="Times New Roman" panose="02020603050405020304" pitchFamily="18" charset="0"/>
              </a:rPr>
              <a:t> By creating a platform that facilitates the exchange of ideas, the Blog App encapsulates the essence of the information age, where shared narratives bridge gaps and foster understanding in an interconnected world.</a:t>
            </a:r>
          </a:p>
          <a:p>
            <a:pPr marL="285750" indent="-285750">
              <a:buFont typeface="Arial" panose="020B0604020202020204" pitchFamily="34" charset="0"/>
              <a:buChar char="•"/>
            </a:pPr>
            <a:endParaRPr lang="en-US" dirty="0">
              <a:latin typeface="Book Antiqua" panose="02040602050305030304" pitchFamily="18" charset="0"/>
            </a:endParaRPr>
          </a:p>
          <a:p>
            <a:pPr marL="285750" indent="-285750">
              <a:buFont typeface="Arial" panose="020B0604020202020204" pitchFamily="34" charset="0"/>
              <a:buChar char="•"/>
            </a:pPr>
            <a:r>
              <a:rPr lang="en-US" dirty="0">
                <a:effectLst/>
                <a:latin typeface="Book Antiqua" panose="02040602050305030304" pitchFamily="18" charset="0"/>
                <a:ea typeface="Times New Roman" panose="02020603050405020304" pitchFamily="18" charset="0"/>
              </a:rPr>
              <a:t>As authors craft narratives and readers engage in thoughtful discourse, the app fosters an environment where ideas transcend geographical boundaries. </a:t>
            </a:r>
            <a:endParaRPr lang="en-IN" dirty="0">
              <a:latin typeface="Book Antiqua" panose="0204060205030503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723;p47"/>
          <p:cNvSpPr txBox="1">
            <a:spLocks noGrp="1"/>
          </p:cNvSpPr>
          <p:nvPr>
            <p:ph type="title"/>
          </p:nvPr>
        </p:nvSpPr>
        <p:spPr>
          <a:xfrm>
            <a:off x="2039513" y="682350"/>
            <a:ext cx="77223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latin typeface="Book Antiqua" panose="02040602050305030304" pitchFamily="18" charset="0"/>
              </a:rPr>
              <a:t>References</a:t>
            </a:r>
            <a:endParaRPr sz="3600" dirty="0">
              <a:latin typeface="Book Antiqua" panose="02040602050305030304" pitchFamily="18" charset="0"/>
            </a:endParaRPr>
          </a:p>
        </p:txBody>
      </p:sp>
      <p:pic>
        <p:nvPicPr>
          <p:cNvPr id="2" name="Picture 1">
            <a:extLst>
              <a:ext uri="{FF2B5EF4-FFF2-40B4-BE49-F238E27FC236}">
                <a16:creationId xmlns:a16="http://schemas.microsoft.com/office/drawing/2014/main" id="{DF02653D-E048-258C-3652-43850674B0F9}"/>
              </a:ext>
            </a:extLst>
          </p:cNvPr>
          <p:cNvPicPr>
            <a:picLocks noChangeAspect="1"/>
          </p:cNvPicPr>
          <p:nvPr/>
        </p:nvPicPr>
        <p:blipFill>
          <a:blip r:embed="rId3"/>
          <a:stretch>
            <a:fillRect/>
          </a:stretch>
        </p:blipFill>
        <p:spPr>
          <a:xfrm>
            <a:off x="451718" y="451448"/>
            <a:ext cx="1268078" cy="1268078"/>
          </a:xfrm>
          <a:prstGeom prst="rect">
            <a:avLst/>
          </a:prstGeom>
        </p:spPr>
      </p:pic>
      <p:sp>
        <p:nvSpPr>
          <p:cNvPr id="3" name="TextBox 2">
            <a:extLst>
              <a:ext uri="{FF2B5EF4-FFF2-40B4-BE49-F238E27FC236}">
                <a16:creationId xmlns:a16="http://schemas.microsoft.com/office/drawing/2014/main" id="{BE0E7BAE-3E7C-9AE4-2E18-F8AA81009423}"/>
              </a:ext>
            </a:extLst>
          </p:cNvPr>
          <p:cNvSpPr txBox="1"/>
          <p:nvPr/>
        </p:nvSpPr>
        <p:spPr>
          <a:xfrm>
            <a:off x="671513" y="577655"/>
            <a:ext cx="1264443" cy="1015663"/>
          </a:xfrm>
          <a:prstGeom prst="rect">
            <a:avLst/>
          </a:prstGeom>
          <a:noFill/>
        </p:spPr>
        <p:txBody>
          <a:bodyPr wrap="square" rtlCol="0">
            <a:spAutoFit/>
          </a:bodyPr>
          <a:lstStyle/>
          <a:p>
            <a:r>
              <a:rPr lang="en-IN" sz="6000" dirty="0">
                <a:latin typeface="Book Antiqua" panose="02040602050305030304" pitchFamily="18" charset="0"/>
              </a:rPr>
              <a:t>06</a:t>
            </a:r>
          </a:p>
        </p:txBody>
      </p:sp>
      <p:sp>
        <p:nvSpPr>
          <p:cNvPr id="4" name="TextBox 3">
            <a:extLst>
              <a:ext uri="{FF2B5EF4-FFF2-40B4-BE49-F238E27FC236}">
                <a16:creationId xmlns:a16="http://schemas.microsoft.com/office/drawing/2014/main" id="{FA3D4D04-FF38-FB3A-E522-E7F56FBA5D11}"/>
              </a:ext>
            </a:extLst>
          </p:cNvPr>
          <p:cNvSpPr txBox="1"/>
          <p:nvPr/>
        </p:nvSpPr>
        <p:spPr>
          <a:xfrm>
            <a:off x="564356" y="1852877"/>
            <a:ext cx="8136732" cy="3361241"/>
          </a:xfrm>
          <a:prstGeom prst="rect">
            <a:avLst/>
          </a:prstGeom>
          <a:noFill/>
        </p:spPr>
        <p:txBody>
          <a:bodyPr wrap="square" rtlCol="0">
            <a:spAutoFit/>
          </a:bodyPr>
          <a:lstStyle/>
          <a:p>
            <a:pPr marL="342900" lvl="0" indent="-342900" algn="just">
              <a:lnSpc>
                <a:spcPct val="150000"/>
              </a:lnSpc>
              <a:spcAft>
                <a:spcPts val="800"/>
              </a:spcAft>
              <a:buFont typeface="Arial" panose="020B0604020202020204" pitchFamily="34" charset="0"/>
              <a:buChar char="•"/>
            </a:pPr>
            <a:r>
              <a:rPr lang="en-GB" u="sng" dirty="0">
                <a:solidFill>
                  <a:srgbClr val="0563C1"/>
                </a:solidFill>
                <a:effectLst/>
                <a:latin typeface="Book Antiqua" panose="02040602050305030304" pitchFamily="18" charset="0"/>
                <a:ea typeface="Times New Roman" panose="02020603050405020304" pitchFamily="18" charset="0"/>
                <a:cs typeface="Times New Roman" panose="02020603050405020304" pitchFamily="18" charset="0"/>
                <a:hlinkClick r:id="rId4"/>
              </a:rPr>
              <a:t>www.mysql.com</a:t>
            </a:r>
            <a:endParaRPr lang="en-IN"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pPr>
            <a:r>
              <a:rPr lang="en-GB" u="sng" dirty="0">
                <a:solidFill>
                  <a:srgbClr val="0563C1"/>
                </a:solidFill>
                <a:latin typeface="Book Antiqua" panose="02040602050305030304" pitchFamily="18" charset="0"/>
                <a:ea typeface="Times New Roman" panose="02020603050405020304" pitchFamily="18" charset="0"/>
                <a:cs typeface="Times New Roman" panose="02020603050405020304" pitchFamily="18" charset="0"/>
                <a:hlinkClick r:id="rId5"/>
              </a:rPr>
              <a:t>http://en.wikipedia.org/wiki/Recruitment</a:t>
            </a:r>
            <a:endParaRPr lang="en-GB" u="sng" dirty="0">
              <a:solidFill>
                <a:srgbClr val="0563C1"/>
              </a:solidFill>
              <a:latin typeface="Book Antiqua" panose="0204060205030503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pPr>
            <a:r>
              <a:rPr lang="en-GB" u="sng" dirty="0">
                <a:solidFill>
                  <a:srgbClr val="0563C1"/>
                </a:solidFill>
                <a:effectLst/>
                <a:latin typeface="Book Antiqua" panose="02040602050305030304" pitchFamily="18" charset="0"/>
                <a:ea typeface="Times New Roman" panose="02020603050405020304" pitchFamily="18" charset="0"/>
                <a:cs typeface="Times New Roman" panose="02020603050405020304" pitchFamily="18" charset="0"/>
                <a:hlinkClick r:id="rId6"/>
              </a:rPr>
              <a:t>www.w3schools.com</a:t>
            </a:r>
            <a:endParaRPr lang="en-IN"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pPr>
            <a:r>
              <a:rPr lang="en-GB" u="sng" dirty="0">
                <a:solidFill>
                  <a:srgbClr val="0563C1"/>
                </a:solidFill>
                <a:effectLst/>
                <a:latin typeface="Book Antiqua" panose="02040602050305030304" pitchFamily="18" charset="0"/>
                <a:ea typeface="Times New Roman" panose="02020603050405020304" pitchFamily="18" charset="0"/>
                <a:cs typeface="Times New Roman" panose="02020603050405020304" pitchFamily="18" charset="0"/>
                <a:hlinkClick r:id="rId7"/>
              </a:rPr>
              <a:t>www.google.co.in</a:t>
            </a:r>
            <a:endParaRPr lang="en-IN"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pPr>
            <a:r>
              <a:rPr lang="en-GB" u="sng" dirty="0">
                <a:solidFill>
                  <a:srgbClr val="0563C1"/>
                </a:solidFill>
                <a:effectLst/>
                <a:latin typeface="Book Antiqua" panose="02040602050305030304" pitchFamily="18" charset="0"/>
                <a:ea typeface="Times New Roman" panose="02020603050405020304" pitchFamily="18" charset="0"/>
                <a:cs typeface="Times New Roman" panose="02020603050405020304" pitchFamily="18" charset="0"/>
                <a:hlinkClick r:id="rId8"/>
              </a:rPr>
              <a:t>http://www.recruitmentsystems.com/</a:t>
            </a:r>
            <a:endParaRPr lang="en-IN"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pPr>
            <a:r>
              <a:rPr lang="en-GB" u="sng" dirty="0">
                <a:solidFill>
                  <a:srgbClr val="0563C1"/>
                </a:solidFill>
                <a:effectLst/>
                <a:latin typeface="Book Antiqua" panose="02040602050305030304" pitchFamily="18" charset="0"/>
                <a:ea typeface="Times New Roman" panose="02020603050405020304" pitchFamily="18" charset="0"/>
                <a:cs typeface="Times New Roman" panose="02020603050405020304" pitchFamily="18" charset="0"/>
                <a:hlinkClick r:id="rId9"/>
              </a:rPr>
              <a:t>http://www.codeproject.com/KB/architecture/OOP_Concepts_and_ manymore.aspx</a:t>
            </a:r>
            <a:endParaRPr lang="en-IN"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pPr>
            <a:r>
              <a:rPr lang="en-GB" u="sng" dirty="0">
                <a:solidFill>
                  <a:srgbClr val="0563C1"/>
                </a:solidFill>
                <a:effectLst/>
                <a:latin typeface="Book Antiqua" panose="02040602050305030304" pitchFamily="18" charset="0"/>
                <a:ea typeface="Times New Roman" panose="02020603050405020304" pitchFamily="18" charset="0"/>
                <a:cs typeface="Times New Roman" panose="02020603050405020304" pitchFamily="18" charset="0"/>
                <a:hlinkClick r:id="rId10"/>
              </a:rPr>
              <a:t>http://en.wikipedia.org/wiki/Human_resource_management</a:t>
            </a:r>
            <a:endParaRPr lang="en-IN" dirty="0">
              <a:effectLst/>
              <a:latin typeface="Book Antiqua" panose="02040602050305030304" pitchFamily="18" charset="0"/>
              <a:ea typeface="Calibri" panose="020F0502020204030204" pitchFamily="34" charset="0"/>
              <a:cs typeface="Times New Roman" panose="02020603050405020304" pitchFamily="18" charset="0"/>
            </a:endParaRPr>
          </a:p>
          <a:p>
            <a:pPr marL="457200" algn="just">
              <a:lnSpc>
                <a:spcPct val="150000"/>
              </a:lnSpc>
              <a:spcAft>
                <a:spcPts val="800"/>
              </a:spcAf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39"/>
          <p:cNvPicPr preferRelativeResize="0">
            <a:picLocks noGrp="1"/>
          </p:cNvPicPr>
          <p:nvPr>
            <p:ph type="pic" idx="2"/>
          </p:nvPr>
        </p:nvPicPr>
        <p:blipFill rotWithShape="1">
          <a:blip r:embed="rId3">
            <a:alphaModFix/>
          </a:blip>
          <a:srcRect t="7798" b="7806"/>
          <a:stretch/>
        </p:blipFill>
        <p:spPr>
          <a:xfrm>
            <a:off x="0" y="-1"/>
            <a:ext cx="9144003" cy="5143501"/>
          </a:xfrm>
          <a:prstGeom prst="rect">
            <a:avLst/>
          </a:prstGeom>
        </p:spPr>
      </p:pic>
      <p:sp>
        <p:nvSpPr>
          <p:cNvPr id="495" name="Google Shape;495;p39"/>
          <p:cNvSpPr txBox="1">
            <a:spLocks noGrp="1"/>
          </p:cNvSpPr>
          <p:nvPr>
            <p:ph type="body" idx="1"/>
          </p:nvPr>
        </p:nvSpPr>
        <p:spPr>
          <a:xfrm>
            <a:off x="2265657" y="3992116"/>
            <a:ext cx="5055600" cy="92992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Book Antiqua" panose="02040602050305030304" pitchFamily="18" charset="0"/>
              </a:rPr>
              <a:t>Social media is all about people</a:t>
            </a:r>
          </a:p>
          <a:p>
            <a:pPr marL="0" lvl="0" indent="0" algn="ctr" rtl="0">
              <a:spcBef>
                <a:spcPts val="0"/>
              </a:spcBef>
              <a:spcAft>
                <a:spcPts val="0"/>
              </a:spcAft>
              <a:buNone/>
            </a:pPr>
            <a:r>
              <a:rPr lang="en" dirty="0">
                <a:latin typeface="Book Antiqua" panose="02040602050305030304" pitchFamily="18" charset="0"/>
              </a:rPr>
              <a:t>THANK YOU</a:t>
            </a:r>
            <a:endParaRPr dirty="0">
              <a:latin typeface="Book Antiqua" panose="0204060205030503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2" name="Google Shape;352;p30"/>
          <p:cNvSpPr txBox="1"/>
          <p:nvPr/>
        </p:nvSpPr>
        <p:spPr>
          <a:xfrm>
            <a:off x="710773" y="4057475"/>
            <a:ext cx="19887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Alegreya Sans"/>
              <a:ea typeface="Alegreya Sans"/>
              <a:cs typeface="Alegreya Sans"/>
              <a:sym typeface="Alegreya Sans"/>
            </a:endParaRPr>
          </a:p>
        </p:txBody>
      </p:sp>
      <p:sp>
        <p:nvSpPr>
          <p:cNvPr id="353" name="Google Shape;353;p30"/>
          <p:cNvSpPr txBox="1"/>
          <p:nvPr/>
        </p:nvSpPr>
        <p:spPr>
          <a:xfrm>
            <a:off x="2878179" y="4057475"/>
            <a:ext cx="3482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chemeClr val="dk1"/>
              </a:solidFill>
              <a:latin typeface="Alegreya Sans"/>
              <a:ea typeface="Alegreya Sans"/>
              <a:cs typeface="Alegreya Sans"/>
              <a:sym typeface="Alegreya Sans"/>
            </a:endParaRPr>
          </a:p>
        </p:txBody>
      </p:sp>
      <p:sp>
        <p:nvSpPr>
          <p:cNvPr id="2" name="TextBox 1">
            <a:extLst>
              <a:ext uri="{FF2B5EF4-FFF2-40B4-BE49-F238E27FC236}">
                <a16:creationId xmlns:a16="http://schemas.microsoft.com/office/drawing/2014/main" id="{382EE4F1-33EF-E41C-0CFE-B8037D71C3A3}"/>
              </a:ext>
            </a:extLst>
          </p:cNvPr>
          <p:cNvSpPr txBox="1"/>
          <p:nvPr/>
        </p:nvSpPr>
        <p:spPr>
          <a:xfrm>
            <a:off x="1365250" y="1528763"/>
            <a:ext cx="6822281" cy="1384995"/>
          </a:xfrm>
          <a:prstGeom prst="rect">
            <a:avLst/>
          </a:prstGeom>
          <a:noFill/>
        </p:spPr>
        <p:txBody>
          <a:bodyPr wrap="square" rtlCol="0">
            <a:spAutoFit/>
          </a:bodyPr>
          <a:lstStyle/>
          <a:p>
            <a:r>
              <a:rPr lang="en-IN" sz="2800" b="1" dirty="0">
                <a:latin typeface="Book Antiqua" panose="02040602050305030304" pitchFamily="18" charset="0"/>
              </a:rPr>
              <a:t>       INTERNSHIP CARRIED OUT</a:t>
            </a:r>
          </a:p>
          <a:p>
            <a:r>
              <a:rPr lang="en-IN" sz="2800" b="1" dirty="0">
                <a:latin typeface="Book Antiqua" panose="02040602050305030304" pitchFamily="18" charset="0"/>
              </a:rPr>
              <a:t>                              AT</a:t>
            </a:r>
          </a:p>
          <a:p>
            <a:r>
              <a:rPr lang="en-IN" sz="2800" b="1" dirty="0">
                <a:latin typeface="Book Antiqua" panose="02040602050305030304" pitchFamily="18" charset="0"/>
              </a:rPr>
              <a:t>                     MINDS NXT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p:nvPr/>
        </p:nvSpPr>
        <p:spPr>
          <a:xfrm>
            <a:off x="4907325" y="2521169"/>
            <a:ext cx="830400" cy="8304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4907325" y="3701763"/>
            <a:ext cx="830400" cy="8304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4907325" y="1340550"/>
            <a:ext cx="830400" cy="8304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1047900" y="2521169"/>
            <a:ext cx="830400" cy="8304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1047900" y="3701763"/>
            <a:ext cx="830400" cy="8304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1047900" y="1340550"/>
            <a:ext cx="830400" cy="8304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txBox="1">
            <a:spLocks noGrp="1"/>
          </p:cNvSpPr>
          <p:nvPr>
            <p:ph type="title"/>
          </p:nvPr>
        </p:nvSpPr>
        <p:spPr>
          <a:xfrm>
            <a:off x="710775" y="463300"/>
            <a:ext cx="77223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latin typeface="Book Antiqua" panose="02040602050305030304" pitchFamily="18" charset="0"/>
              </a:rPr>
              <a:t>Table of contents</a:t>
            </a:r>
            <a:endParaRPr sz="3000" b="1" dirty="0">
              <a:latin typeface="Book Antiqua" panose="02040602050305030304" pitchFamily="18" charset="0"/>
            </a:endParaRPr>
          </a:p>
        </p:txBody>
      </p:sp>
      <p:sp>
        <p:nvSpPr>
          <p:cNvPr id="365" name="Google Shape;365;p31"/>
          <p:cNvSpPr txBox="1">
            <a:spLocks noGrp="1"/>
          </p:cNvSpPr>
          <p:nvPr>
            <p:ph type="subTitle" idx="1"/>
          </p:nvPr>
        </p:nvSpPr>
        <p:spPr>
          <a:xfrm>
            <a:off x="1993500" y="1340550"/>
            <a:ext cx="2286000" cy="8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k Antiqua" panose="02040602050305030304" pitchFamily="18" charset="0"/>
              </a:rPr>
              <a:t>About the company</a:t>
            </a:r>
            <a:endParaRPr dirty="0">
              <a:latin typeface="Book Antiqua" panose="02040602050305030304" pitchFamily="18" charset="0"/>
            </a:endParaRPr>
          </a:p>
        </p:txBody>
      </p:sp>
      <p:sp>
        <p:nvSpPr>
          <p:cNvPr id="366" name="Google Shape;366;p31"/>
          <p:cNvSpPr txBox="1">
            <a:spLocks noGrp="1"/>
          </p:cNvSpPr>
          <p:nvPr>
            <p:ph type="title" idx="2"/>
          </p:nvPr>
        </p:nvSpPr>
        <p:spPr>
          <a:xfrm>
            <a:off x="1005900" y="1507500"/>
            <a:ext cx="914400" cy="4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7" name="Google Shape;367;p31"/>
          <p:cNvSpPr txBox="1">
            <a:spLocks noGrp="1"/>
          </p:cNvSpPr>
          <p:nvPr>
            <p:ph type="title" idx="3"/>
          </p:nvPr>
        </p:nvSpPr>
        <p:spPr>
          <a:xfrm>
            <a:off x="4865325" y="1508850"/>
            <a:ext cx="9144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68" name="Google Shape;368;p31"/>
          <p:cNvSpPr txBox="1">
            <a:spLocks noGrp="1"/>
          </p:cNvSpPr>
          <p:nvPr>
            <p:ph type="subTitle" idx="4"/>
          </p:nvPr>
        </p:nvSpPr>
        <p:spPr>
          <a:xfrm>
            <a:off x="5852100" y="1340550"/>
            <a:ext cx="2286000" cy="8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k Antiqua" panose="02040602050305030304" pitchFamily="18" charset="0"/>
              </a:rPr>
              <a:t>Narration</a:t>
            </a:r>
            <a:endParaRPr dirty="0">
              <a:latin typeface="Book Antiqua" panose="02040602050305030304" pitchFamily="18" charset="0"/>
            </a:endParaRPr>
          </a:p>
        </p:txBody>
      </p:sp>
      <p:sp>
        <p:nvSpPr>
          <p:cNvPr id="369" name="Google Shape;369;p31"/>
          <p:cNvSpPr txBox="1">
            <a:spLocks noGrp="1"/>
          </p:cNvSpPr>
          <p:nvPr>
            <p:ph type="title" idx="5"/>
          </p:nvPr>
        </p:nvSpPr>
        <p:spPr>
          <a:xfrm>
            <a:off x="1005900" y="2689469"/>
            <a:ext cx="9144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0" name="Google Shape;370;p31"/>
          <p:cNvSpPr txBox="1">
            <a:spLocks noGrp="1"/>
          </p:cNvSpPr>
          <p:nvPr>
            <p:ph type="subTitle" idx="6"/>
          </p:nvPr>
        </p:nvSpPr>
        <p:spPr>
          <a:xfrm>
            <a:off x="1993500" y="2521169"/>
            <a:ext cx="2286000" cy="8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k Antiqua" panose="02040602050305030304" pitchFamily="18" charset="0"/>
              </a:rPr>
              <a:t>Task performed</a:t>
            </a:r>
            <a:endParaRPr dirty="0">
              <a:latin typeface="Book Antiqua" panose="02040602050305030304" pitchFamily="18" charset="0"/>
            </a:endParaRPr>
          </a:p>
        </p:txBody>
      </p:sp>
      <p:sp>
        <p:nvSpPr>
          <p:cNvPr id="371" name="Google Shape;371;p31"/>
          <p:cNvSpPr txBox="1">
            <a:spLocks noGrp="1"/>
          </p:cNvSpPr>
          <p:nvPr>
            <p:ph type="title" idx="7"/>
          </p:nvPr>
        </p:nvSpPr>
        <p:spPr>
          <a:xfrm>
            <a:off x="4865325" y="2689469"/>
            <a:ext cx="9144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2" name="Google Shape;372;p31"/>
          <p:cNvSpPr txBox="1">
            <a:spLocks noGrp="1"/>
          </p:cNvSpPr>
          <p:nvPr>
            <p:ph type="subTitle" idx="8"/>
          </p:nvPr>
        </p:nvSpPr>
        <p:spPr>
          <a:xfrm>
            <a:off x="5852100" y="2521156"/>
            <a:ext cx="2286000" cy="8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Book Antiqua" panose="02040602050305030304" pitchFamily="18" charset="0"/>
              </a:rPr>
              <a:t>Self evaluation</a:t>
            </a:r>
            <a:endParaRPr dirty="0">
              <a:latin typeface="Book Antiqua" panose="02040602050305030304" pitchFamily="18" charset="0"/>
            </a:endParaRPr>
          </a:p>
        </p:txBody>
      </p:sp>
      <p:sp>
        <p:nvSpPr>
          <p:cNvPr id="373" name="Google Shape;373;p31"/>
          <p:cNvSpPr txBox="1">
            <a:spLocks noGrp="1"/>
          </p:cNvSpPr>
          <p:nvPr>
            <p:ph type="title" idx="9"/>
          </p:nvPr>
        </p:nvSpPr>
        <p:spPr>
          <a:xfrm>
            <a:off x="1005900" y="3870063"/>
            <a:ext cx="9144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74" name="Google Shape;374;p31"/>
          <p:cNvSpPr txBox="1">
            <a:spLocks noGrp="1"/>
          </p:cNvSpPr>
          <p:nvPr>
            <p:ph type="subTitle" idx="13"/>
          </p:nvPr>
        </p:nvSpPr>
        <p:spPr>
          <a:xfrm>
            <a:off x="1993500" y="3701763"/>
            <a:ext cx="2286000" cy="8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k Antiqua" panose="02040602050305030304" pitchFamily="18" charset="0"/>
              </a:rPr>
              <a:t>Conclusion</a:t>
            </a:r>
            <a:endParaRPr dirty="0">
              <a:latin typeface="Book Antiqua" panose="02040602050305030304" pitchFamily="18" charset="0"/>
            </a:endParaRPr>
          </a:p>
        </p:txBody>
      </p:sp>
      <p:sp>
        <p:nvSpPr>
          <p:cNvPr id="375" name="Google Shape;375;p31"/>
          <p:cNvSpPr txBox="1">
            <a:spLocks noGrp="1"/>
          </p:cNvSpPr>
          <p:nvPr>
            <p:ph type="title" idx="14"/>
          </p:nvPr>
        </p:nvSpPr>
        <p:spPr>
          <a:xfrm>
            <a:off x="4865325" y="3870063"/>
            <a:ext cx="9144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76" name="Google Shape;376;p31"/>
          <p:cNvSpPr txBox="1">
            <a:spLocks noGrp="1"/>
          </p:cNvSpPr>
          <p:nvPr>
            <p:ph type="subTitle" idx="15"/>
          </p:nvPr>
        </p:nvSpPr>
        <p:spPr>
          <a:xfrm>
            <a:off x="5852100" y="3701763"/>
            <a:ext cx="2286000" cy="8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Book Antiqua" panose="02040602050305030304" pitchFamily="18" charset="0"/>
              </a:rPr>
              <a:t>References</a:t>
            </a:r>
            <a:endParaRPr dirty="0">
              <a:latin typeface="Book Antiqua" panose="0204060205030503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p:nvPr/>
        </p:nvSpPr>
        <p:spPr>
          <a:xfrm>
            <a:off x="241763" y="424052"/>
            <a:ext cx="1258800" cy="125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txBox="1">
            <a:spLocks noGrp="1"/>
          </p:cNvSpPr>
          <p:nvPr>
            <p:ph type="title"/>
          </p:nvPr>
        </p:nvSpPr>
        <p:spPr>
          <a:xfrm>
            <a:off x="1658782" y="424052"/>
            <a:ext cx="2539500" cy="12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Book Antiqua" panose="02040602050305030304" pitchFamily="18" charset="0"/>
              </a:rPr>
              <a:t>About the company</a:t>
            </a:r>
          </a:p>
        </p:txBody>
      </p:sp>
      <p:sp>
        <p:nvSpPr>
          <p:cNvPr id="405" name="Google Shape;405;p33"/>
          <p:cNvSpPr txBox="1">
            <a:spLocks noGrp="1"/>
          </p:cNvSpPr>
          <p:nvPr>
            <p:ph type="title" idx="2"/>
          </p:nvPr>
        </p:nvSpPr>
        <p:spPr>
          <a:xfrm>
            <a:off x="241763" y="535952"/>
            <a:ext cx="1353600" cy="103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 name="TextBox 3">
            <a:extLst>
              <a:ext uri="{FF2B5EF4-FFF2-40B4-BE49-F238E27FC236}">
                <a16:creationId xmlns:a16="http://schemas.microsoft.com/office/drawing/2014/main" id="{D9215DAC-AFD4-99E6-7FC2-8F95CC80329D}"/>
              </a:ext>
            </a:extLst>
          </p:cNvPr>
          <p:cNvSpPr txBox="1"/>
          <p:nvPr/>
        </p:nvSpPr>
        <p:spPr>
          <a:xfrm>
            <a:off x="241763" y="1950244"/>
            <a:ext cx="8445037" cy="2462213"/>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Book Antiqua" panose="02040602050305030304" pitchFamily="18" charset="0"/>
              </a:rPr>
              <a:t>Minds </a:t>
            </a:r>
            <a:r>
              <a:rPr lang="en-IN" dirty="0" err="1">
                <a:latin typeface="Book Antiqua" panose="02040602050305030304" pitchFamily="18" charset="0"/>
              </a:rPr>
              <a:t>Nxt</a:t>
            </a:r>
            <a:r>
              <a:rPr lang="en-IN" dirty="0">
                <a:latin typeface="Book Antiqua" panose="02040602050305030304" pitchFamily="18" charset="0"/>
              </a:rPr>
              <a:t> </a:t>
            </a:r>
            <a:r>
              <a:rPr lang="en-US" dirty="0">
                <a:latin typeface="Book Antiqua" panose="02040602050305030304" pitchFamily="18" charset="0"/>
              </a:rPr>
              <a:t>established in the year 2018, Minds NXT Pvt Ltd, headquartered in </a:t>
            </a:r>
            <a:r>
              <a:rPr lang="en-US" dirty="0" err="1">
                <a:latin typeface="Book Antiqua" panose="02040602050305030304" pitchFamily="18" charset="0"/>
              </a:rPr>
              <a:t>Kalaburgi</a:t>
            </a:r>
            <a:r>
              <a:rPr lang="en-US" dirty="0">
                <a:latin typeface="Book Antiqua" panose="02040602050305030304" pitchFamily="18" charset="0"/>
              </a:rPr>
              <a:t>, making it the first IT company in the city is the new generation IT company.</a:t>
            </a:r>
          </a:p>
          <a:p>
            <a:endParaRPr lang="en-US" dirty="0">
              <a:latin typeface="Book Antiqua" panose="02040602050305030304" pitchFamily="18" charset="0"/>
            </a:endParaRPr>
          </a:p>
          <a:p>
            <a:pPr marL="285750" indent="-285750">
              <a:buFont typeface="Arial" panose="020B0604020202020204" pitchFamily="34" charset="0"/>
              <a:buChar char="•"/>
            </a:pPr>
            <a:r>
              <a:rPr lang="en-US" dirty="0">
                <a:latin typeface="Book Antiqua" panose="02040602050305030304" pitchFamily="18" charset="0"/>
              </a:rPr>
              <a:t>As a fastest growing company with great human talent and robust infrastructure, they have been pioneering in providing the best solutions to our clients.</a:t>
            </a:r>
          </a:p>
          <a:p>
            <a:pPr marL="285750" indent="-285750">
              <a:buFont typeface="Arial" panose="020B0604020202020204" pitchFamily="34" charset="0"/>
              <a:buChar char="•"/>
            </a:pPr>
            <a:endParaRPr lang="en-US" dirty="0">
              <a:latin typeface="Book Antiqua" panose="02040602050305030304" pitchFamily="18" charset="0"/>
            </a:endParaRPr>
          </a:p>
          <a:p>
            <a:pPr marL="285750" indent="-285750">
              <a:buFont typeface="Arial" panose="020B0604020202020204" pitchFamily="34" charset="0"/>
              <a:buChar char="•"/>
            </a:pPr>
            <a:r>
              <a:rPr lang="en-US" dirty="0">
                <a:latin typeface="Book Antiqua" panose="02040602050305030304" pitchFamily="18" charset="0"/>
              </a:rPr>
              <a:t> They have proficient teams of experts specializing in Architectural Design and Quality Assurance. Design and Development of Enterprise level Applications, Quality Assessment and Analysis of product as well as design and integration of Database are our main forte, including development in Client-Server Applications, Mobility Services and Dynamic Web Portals; Quality Assurance by Manual and Automation Testing. </a:t>
            </a:r>
            <a:endParaRPr lang="en-IN" dirty="0">
              <a:latin typeface="Book Antiqua" panose="0204060205030503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5"/>
          <p:cNvSpPr txBox="1">
            <a:spLocks noGrp="1"/>
          </p:cNvSpPr>
          <p:nvPr>
            <p:ph type="title"/>
          </p:nvPr>
        </p:nvSpPr>
        <p:spPr>
          <a:xfrm>
            <a:off x="507207" y="370430"/>
            <a:ext cx="7904437" cy="8868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b="1" dirty="0">
                <a:latin typeface="Book Antiqua" panose="02040602050305030304" pitchFamily="18" charset="0"/>
              </a:rPr>
              <a:t>         ORGANIZATION STRUCTURE OF THE</a:t>
            </a:r>
            <a:br>
              <a:rPr lang="en-US" sz="2500" b="1" dirty="0">
                <a:latin typeface="Book Antiqua" panose="02040602050305030304" pitchFamily="18" charset="0"/>
              </a:rPr>
            </a:br>
            <a:r>
              <a:rPr lang="en-US" sz="2500" b="1" dirty="0">
                <a:latin typeface="Book Antiqua" panose="02040602050305030304" pitchFamily="18" charset="0"/>
              </a:rPr>
              <a:t>                                   COMPANY</a:t>
            </a:r>
            <a:endParaRPr sz="2500" b="1" dirty="0">
              <a:latin typeface="Book Antiqua" panose="02040602050305030304" pitchFamily="18" charset="0"/>
            </a:endParaRPr>
          </a:p>
        </p:txBody>
      </p:sp>
      <p:pic>
        <p:nvPicPr>
          <p:cNvPr id="4" name="Picture 3">
            <a:extLst>
              <a:ext uri="{FF2B5EF4-FFF2-40B4-BE49-F238E27FC236}">
                <a16:creationId xmlns:a16="http://schemas.microsoft.com/office/drawing/2014/main" id="{B2FECD2B-AD1A-BCD9-4FF0-6B116B0C0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78" y="1257299"/>
            <a:ext cx="6693693" cy="36565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2" name="Google Shape;402;p33">
            <a:extLst>
              <a:ext uri="{FF2B5EF4-FFF2-40B4-BE49-F238E27FC236}">
                <a16:creationId xmlns:a16="http://schemas.microsoft.com/office/drawing/2014/main" id="{DA7E3898-9D41-ADE1-5915-BD6DAAF8E5A2}"/>
              </a:ext>
            </a:extLst>
          </p:cNvPr>
          <p:cNvSpPr/>
          <p:nvPr/>
        </p:nvSpPr>
        <p:spPr>
          <a:xfrm>
            <a:off x="120319" y="175715"/>
            <a:ext cx="1258800" cy="125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BC4AF044-64C0-2700-F1A2-E8F3781D19EB}"/>
              </a:ext>
            </a:extLst>
          </p:cNvPr>
          <p:cNvSpPr txBox="1"/>
          <p:nvPr/>
        </p:nvSpPr>
        <p:spPr>
          <a:xfrm>
            <a:off x="292895" y="297284"/>
            <a:ext cx="1471612" cy="1015663"/>
          </a:xfrm>
          <a:prstGeom prst="rect">
            <a:avLst/>
          </a:prstGeom>
          <a:noFill/>
        </p:spPr>
        <p:txBody>
          <a:bodyPr wrap="square" rtlCol="0">
            <a:spAutoFit/>
          </a:bodyPr>
          <a:lstStyle/>
          <a:p>
            <a:r>
              <a:rPr lang="en-IN" sz="6000" dirty="0">
                <a:latin typeface="Tiro Kannada" panose="020B0604020202020204" charset="0"/>
                <a:cs typeface="Tiro Kannada" panose="020B0604020202020204" charset="0"/>
              </a:rPr>
              <a:t>02</a:t>
            </a:r>
          </a:p>
        </p:txBody>
      </p:sp>
      <p:sp>
        <p:nvSpPr>
          <p:cNvPr id="6" name="TextBox 5">
            <a:extLst>
              <a:ext uri="{FF2B5EF4-FFF2-40B4-BE49-F238E27FC236}">
                <a16:creationId xmlns:a16="http://schemas.microsoft.com/office/drawing/2014/main" id="{7BD15D21-2C08-A2B2-42E2-10561E228B1A}"/>
              </a:ext>
            </a:extLst>
          </p:cNvPr>
          <p:cNvSpPr txBox="1"/>
          <p:nvPr/>
        </p:nvSpPr>
        <p:spPr>
          <a:xfrm>
            <a:off x="1551695" y="511958"/>
            <a:ext cx="2771775" cy="861774"/>
          </a:xfrm>
          <a:prstGeom prst="rect">
            <a:avLst/>
          </a:prstGeom>
          <a:noFill/>
        </p:spPr>
        <p:txBody>
          <a:bodyPr wrap="square" rtlCol="0">
            <a:spAutoFit/>
          </a:bodyPr>
          <a:lstStyle/>
          <a:p>
            <a:r>
              <a:rPr lang="en-IN" sz="3600" dirty="0">
                <a:latin typeface="Book Antiqua" panose="02040602050305030304" pitchFamily="18" charset="0"/>
              </a:rPr>
              <a:t>Narration</a:t>
            </a:r>
          </a:p>
          <a:p>
            <a:endParaRPr lang="en-IN" dirty="0"/>
          </a:p>
        </p:txBody>
      </p:sp>
      <p:pic>
        <p:nvPicPr>
          <p:cNvPr id="8" name="Picture 7">
            <a:extLst>
              <a:ext uri="{FF2B5EF4-FFF2-40B4-BE49-F238E27FC236}">
                <a16:creationId xmlns:a16="http://schemas.microsoft.com/office/drawing/2014/main" id="{9A48D750-B0D7-95D7-2974-DA4FB0985274}"/>
              </a:ext>
            </a:extLst>
          </p:cNvPr>
          <p:cNvPicPr>
            <a:picLocks noChangeAspect="1"/>
          </p:cNvPicPr>
          <p:nvPr/>
        </p:nvPicPr>
        <p:blipFill>
          <a:blip r:embed="rId3"/>
          <a:stretch>
            <a:fillRect/>
          </a:stretch>
        </p:blipFill>
        <p:spPr>
          <a:xfrm>
            <a:off x="120319" y="1527621"/>
            <a:ext cx="4050505" cy="3290132"/>
          </a:xfrm>
          <a:prstGeom prst="rect">
            <a:avLst/>
          </a:prstGeom>
        </p:spPr>
      </p:pic>
      <p:sp>
        <p:nvSpPr>
          <p:cNvPr id="9" name="TextBox 8">
            <a:extLst>
              <a:ext uri="{FF2B5EF4-FFF2-40B4-BE49-F238E27FC236}">
                <a16:creationId xmlns:a16="http://schemas.microsoft.com/office/drawing/2014/main" id="{75816F23-7136-CD39-ECCB-F23A97955C47}"/>
              </a:ext>
            </a:extLst>
          </p:cNvPr>
          <p:cNvSpPr txBox="1"/>
          <p:nvPr/>
        </p:nvSpPr>
        <p:spPr>
          <a:xfrm>
            <a:off x="4479131" y="2033913"/>
            <a:ext cx="4057650" cy="2492990"/>
          </a:xfrm>
          <a:prstGeom prst="rect">
            <a:avLst/>
          </a:prstGeom>
          <a:noFill/>
        </p:spPr>
        <p:txBody>
          <a:bodyPr wrap="square" rtlCol="0">
            <a:spAutoFit/>
          </a:bodyPr>
          <a:lstStyle/>
          <a:p>
            <a:pPr marL="285750" indent="-285750" algn="l" fontAlgn="base">
              <a:buFont typeface="Arial" panose="020B0604020202020204" pitchFamily="34" charset="0"/>
              <a:buChar char="•"/>
            </a:pPr>
            <a:r>
              <a:rPr lang="en-US" i="0" dirty="0">
                <a:effectLst/>
                <a:latin typeface="Book Antiqua" panose="02040602050305030304" pitchFamily="18" charset="0"/>
              </a:rPr>
              <a:t>Web development </a:t>
            </a:r>
            <a:r>
              <a:rPr lang="en-US" b="0" i="0" dirty="0">
                <a:effectLst/>
                <a:latin typeface="Book Antiqua" panose="02040602050305030304" pitchFamily="18" charset="0"/>
              </a:rPr>
              <a:t>refers to the creating, building, and maintaining of websites. </a:t>
            </a:r>
          </a:p>
          <a:p>
            <a:pPr marL="285750" indent="-285750" algn="l" fontAlgn="base">
              <a:buFont typeface="Arial" panose="020B0604020202020204" pitchFamily="34" charset="0"/>
              <a:buChar char="•"/>
            </a:pPr>
            <a:endParaRPr lang="en-US" dirty="0">
              <a:latin typeface="Book Antiqua" panose="02040602050305030304" pitchFamily="18" charset="0"/>
            </a:endParaRPr>
          </a:p>
          <a:p>
            <a:pPr marL="285750" indent="-285750" algn="l" fontAlgn="base">
              <a:buFont typeface="Arial" panose="020B0604020202020204" pitchFamily="34" charset="0"/>
              <a:buChar char="•"/>
            </a:pPr>
            <a:r>
              <a:rPr lang="en-US" b="0" i="0" dirty="0">
                <a:effectLst/>
                <a:latin typeface="Book Antiqua" panose="02040602050305030304" pitchFamily="18" charset="0"/>
              </a:rPr>
              <a:t>It includes aspects such as web design, web publishing, web programming, and database management. </a:t>
            </a:r>
          </a:p>
          <a:p>
            <a:pPr marL="285750" indent="-285750" algn="l" fontAlgn="base">
              <a:buFont typeface="Arial" panose="020B0604020202020204" pitchFamily="34" charset="0"/>
              <a:buChar char="•"/>
            </a:pPr>
            <a:endParaRPr lang="en-US" dirty="0">
              <a:latin typeface="Book Antiqua" panose="02040602050305030304" pitchFamily="18" charset="0"/>
            </a:endParaRPr>
          </a:p>
          <a:p>
            <a:pPr marL="285750" indent="-285750" algn="l" fontAlgn="base">
              <a:buFont typeface="Arial" panose="020B0604020202020204" pitchFamily="34" charset="0"/>
              <a:buChar char="•"/>
            </a:pPr>
            <a:r>
              <a:rPr lang="en-US" b="0" i="0" dirty="0">
                <a:effectLst/>
                <a:latin typeface="Book Antiqua" panose="02040602050305030304" pitchFamily="18" charset="0"/>
              </a:rPr>
              <a:t>It is the creation of an application that works over the internet i.e. websites.</a:t>
            </a:r>
          </a:p>
          <a:p>
            <a:br>
              <a:rPr lang="en-US" sz="1500" dirty="0">
                <a:latin typeface="Book Antiqua" panose="02040602050305030304" pitchFamily="18" charset="0"/>
              </a:rPr>
            </a:br>
            <a:endParaRPr lang="en-IN" sz="1500" dirty="0">
              <a:latin typeface="Book Antiqua" panose="0204060205030503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 name="TextBox 3">
            <a:extLst>
              <a:ext uri="{FF2B5EF4-FFF2-40B4-BE49-F238E27FC236}">
                <a16:creationId xmlns:a16="http://schemas.microsoft.com/office/drawing/2014/main" id="{64D3E4B4-C921-8A59-6428-44AD7353A082}"/>
              </a:ext>
            </a:extLst>
          </p:cNvPr>
          <p:cNvSpPr txBox="1"/>
          <p:nvPr/>
        </p:nvSpPr>
        <p:spPr>
          <a:xfrm>
            <a:off x="542925" y="550069"/>
            <a:ext cx="4443413" cy="400110"/>
          </a:xfrm>
          <a:prstGeom prst="rect">
            <a:avLst/>
          </a:prstGeom>
          <a:noFill/>
        </p:spPr>
        <p:txBody>
          <a:bodyPr wrap="square" rtlCol="0">
            <a:spAutoFit/>
          </a:bodyPr>
          <a:lstStyle/>
          <a:p>
            <a:r>
              <a:rPr lang="en-IN" sz="2000" b="1" dirty="0">
                <a:latin typeface="Book Antiqua" panose="02040602050305030304" pitchFamily="18" charset="0"/>
              </a:rPr>
              <a:t>Front-end technologies </a:t>
            </a:r>
          </a:p>
        </p:txBody>
      </p:sp>
      <p:sp>
        <p:nvSpPr>
          <p:cNvPr id="5" name="TextBox 4">
            <a:extLst>
              <a:ext uri="{FF2B5EF4-FFF2-40B4-BE49-F238E27FC236}">
                <a16:creationId xmlns:a16="http://schemas.microsoft.com/office/drawing/2014/main" id="{CF8D4246-5023-449C-1C55-5B4150B3A8FE}"/>
              </a:ext>
            </a:extLst>
          </p:cNvPr>
          <p:cNvSpPr txBox="1"/>
          <p:nvPr/>
        </p:nvSpPr>
        <p:spPr>
          <a:xfrm>
            <a:off x="600075" y="1078706"/>
            <a:ext cx="7629525" cy="3323987"/>
          </a:xfrm>
          <a:prstGeom prst="rect">
            <a:avLst/>
          </a:prstGeom>
          <a:noFill/>
        </p:spPr>
        <p:txBody>
          <a:bodyPr wrap="square" rtlCol="0">
            <a:spAutoFit/>
          </a:bodyPr>
          <a:lstStyle/>
          <a:p>
            <a:pPr algn="l" fontAlgn="base">
              <a:buFont typeface="Arial" panose="020B0604020202020204" pitchFamily="34" charset="0"/>
              <a:buChar char="•"/>
            </a:pPr>
            <a:r>
              <a:rPr lang="en-US" b="1" i="0" strike="noStrike" dirty="0">
                <a:effectLst/>
                <a:latin typeface="Book Antiqua" panose="02040602050305030304" pitchFamily="18" charset="0"/>
                <a:hlinkClick r:id="rId3"/>
              </a:rPr>
              <a:t> HTML</a:t>
            </a:r>
            <a:r>
              <a:rPr lang="en-US" b="1" i="0" u="none" strike="noStrike" dirty="0">
                <a:effectLst/>
                <a:latin typeface="Book Antiqua" panose="02040602050305030304" pitchFamily="18" charset="0"/>
                <a:hlinkClick r:id="rId3"/>
              </a:rPr>
              <a:t>:</a:t>
            </a:r>
            <a:r>
              <a:rPr lang="en-US" b="1" i="0" u="none" strike="noStrike" dirty="0">
                <a:effectLst/>
                <a:latin typeface="Book Antiqua" panose="02040602050305030304" pitchFamily="18" charset="0"/>
              </a:rPr>
              <a:t> </a:t>
            </a:r>
            <a:r>
              <a:rPr lang="en-US" b="0" i="0" dirty="0">
                <a:effectLst/>
                <a:latin typeface="Book Antiqua" panose="02040602050305030304" pitchFamily="18" charset="0"/>
              </a:rPr>
              <a:t> HTML stands for </a:t>
            </a:r>
            <a:r>
              <a:rPr lang="en-US" b="0" i="0" dirty="0" err="1">
                <a:effectLst/>
                <a:latin typeface="Book Antiqua" panose="02040602050305030304" pitchFamily="18" charset="0"/>
              </a:rPr>
              <a:t>HyperText</a:t>
            </a:r>
            <a:r>
              <a:rPr lang="en-US" b="0" i="0" dirty="0">
                <a:effectLst/>
                <a:latin typeface="Book Antiqua" panose="02040602050305030304" pitchFamily="18" charset="0"/>
              </a:rPr>
              <a:t> Markup Language. It is used to design the front end portion of web pages using markup language. It acts as a skeleton for a website since it is used to make the structure of a website.</a:t>
            </a:r>
          </a:p>
          <a:p>
            <a:pPr algn="l" fontAlgn="base">
              <a:buFont typeface="Arial" panose="020B0604020202020204" pitchFamily="34" charset="0"/>
              <a:buChar char="•"/>
            </a:pPr>
            <a:endParaRPr lang="en-US" b="0" i="0" dirty="0">
              <a:effectLst/>
              <a:latin typeface="Book Antiqua" panose="02040602050305030304" pitchFamily="18" charset="0"/>
            </a:endParaRPr>
          </a:p>
          <a:p>
            <a:pPr algn="l" fontAlgn="base">
              <a:buFont typeface="Arial" panose="020B0604020202020204" pitchFamily="34" charset="0"/>
              <a:buChar char="•"/>
            </a:pPr>
            <a:r>
              <a:rPr lang="en-US" b="1" i="0" u="none" strike="noStrike" dirty="0">
                <a:effectLst/>
                <a:latin typeface="Book Antiqua" panose="02040602050305030304" pitchFamily="18" charset="0"/>
                <a:hlinkClick r:id="rId4"/>
              </a:rPr>
              <a:t> CSS:</a:t>
            </a:r>
            <a:r>
              <a:rPr lang="en-US" b="1" i="0" u="none" strike="noStrike" dirty="0">
                <a:effectLst/>
                <a:latin typeface="Book Antiqua" panose="02040602050305030304" pitchFamily="18" charset="0"/>
              </a:rPr>
              <a:t> </a:t>
            </a:r>
            <a:r>
              <a:rPr lang="en-US" b="0" i="0" dirty="0">
                <a:effectLst/>
                <a:latin typeface="Book Antiqua" panose="02040602050305030304" pitchFamily="18" charset="0"/>
              </a:rPr>
              <a:t> Cascading Style Sheets fondly referred to as CSS is a simply designed language intended to simplify the process of making web pages presentable. It is used to style our website.</a:t>
            </a:r>
          </a:p>
          <a:p>
            <a:pPr algn="l" fontAlgn="base">
              <a:buFont typeface="Arial" panose="020B0604020202020204" pitchFamily="34" charset="0"/>
              <a:buChar char="•"/>
            </a:pPr>
            <a:endParaRPr lang="en-US" b="0" i="0" dirty="0">
              <a:effectLst/>
              <a:latin typeface="Book Antiqua" panose="02040602050305030304" pitchFamily="18" charset="0"/>
            </a:endParaRPr>
          </a:p>
          <a:p>
            <a:pPr algn="l" fontAlgn="base">
              <a:buFont typeface="Arial" panose="020B0604020202020204" pitchFamily="34" charset="0"/>
              <a:buChar char="•"/>
            </a:pPr>
            <a:r>
              <a:rPr lang="en-US" b="1" i="0" u="none" strike="noStrike" dirty="0">
                <a:effectLst/>
                <a:latin typeface="Book Antiqua" panose="02040602050305030304" pitchFamily="18" charset="0"/>
                <a:hlinkClick r:id="rId5"/>
              </a:rPr>
              <a:t> JavaScript:</a:t>
            </a:r>
            <a:r>
              <a:rPr lang="en-US" b="1" i="0" u="none" strike="noStrike" dirty="0">
                <a:effectLst/>
                <a:latin typeface="Book Antiqua" panose="02040602050305030304" pitchFamily="18" charset="0"/>
              </a:rPr>
              <a:t> </a:t>
            </a:r>
            <a:r>
              <a:rPr lang="en-US" b="0" i="0" dirty="0">
                <a:effectLst/>
                <a:latin typeface="Book Antiqua" panose="02040602050305030304" pitchFamily="18" charset="0"/>
              </a:rPr>
              <a:t> JavaScript is a scripting language used to provide a dynamic behavior to our website.</a:t>
            </a:r>
          </a:p>
          <a:p>
            <a:pPr algn="l" fontAlgn="base">
              <a:buFont typeface="Arial" panose="020B0604020202020204" pitchFamily="34" charset="0"/>
              <a:buChar char="•"/>
            </a:pPr>
            <a:endParaRPr lang="en-US" b="0" i="0" dirty="0">
              <a:effectLst/>
              <a:latin typeface="Book Antiqua" panose="02040602050305030304" pitchFamily="18" charset="0"/>
            </a:endParaRPr>
          </a:p>
          <a:p>
            <a:pPr algn="l" fontAlgn="base">
              <a:buFont typeface="Arial" panose="020B0604020202020204" pitchFamily="34" charset="0"/>
              <a:buChar char="•"/>
            </a:pPr>
            <a:r>
              <a:rPr lang="en-US" b="1" i="0" u="none" strike="noStrike" dirty="0">
                <a:effectLst/>
                <a:latin typeface="Book Antiqua" panose="02040602050305030304" pitchFamily="18" charset="0"/>
                <a:hlinkClick r:id="rId6"/>
              </a:rPr>
              <a:t> Bootstrap:</a:t>
            </a:r>
            <a:r>
              <a:rPr lang="en-US" b="0" i="0" dirty="0">
                <a:effectLst/>
                <a:latin typeface="Book Antiqua" panose="02040602050305030304" pitchFamily="18" charset="0"/>
              </a:rPr>
              <a:t>  Bootstrap is a free and open-source tool collection for creating responsive websites and web applications. It is the most popular CSS framework for developing responsive, mobile-first websites. Nowadays, the websites are perfect for all browsers (IE, Firefox, and Chrome) and for all sizes of screens (Desktop, Tablets, Phablets, and Phones).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2" name="TextBox 1">
            <a:extLst>
              <a:ext uri="{FF2B5EF4-FFF2-40B4-BE49-F238E27FC236}">
                <a16:creationId xmlns:a16="http://schemas.microsoft.com/office/drawing/2014/main" id="{13F8D0F2-D3ED-6A14-EA7A-7BA27CFEE6B6}"/>
              </a:ext>
            </a:extLst>
          </p:cNvPr>
          <p:cNvSpPr txBox="1"/>
          <p:nvPr/>
        </p:nvSpPr>
        <p:spPr>
          <a:xfrm>
            <a:off x="542925" y="550069"/>
            <a:ext cx="4443413" cy="400110"/>
          </a:xfrm>
          <a:prstGeom prst="rect">
            <a:avLst/>
          </a:prstGeom>
          <a:noFill/>
        </p:spPr>
        <p:txBody>
          <a:bodyPr wrap="square" rtlCol="0">
            <a:spAutoFit/>
          </a:bodyPr>
          <a:lstStyle/>
          <a:p>
            <a:r>
              <a:rPr lang="en-IN" sz="2000" b="1" dirty="0">
                <a:latin typeface="Book Antiqua" panose="02040602050305030304" pitchFamily="18" charset="0"/>
              </a:rPr>
              <a:t>Back-end technologies </a:t>
            </a:r>
          </a:p>
        </p:txBody>
      </p:sp>
      <p:sp>
        <p:nvSpPr>
          <p:cNvPr id="3" name="TextBox 2">
            <a:extLst>
              <a:ext uri="{FF2B5EF4-FFF2-40B4-BE49-F238E27FC236}">
                <a16:creationId xmlns:a16="http://schemas.microsoft.com/office/drawing/2014/main" id="{04A2B4D9-4670-0AA3-BF61-901A764BF595}"/>
              </a:ext>
            </a:extLst>
          </p:cNvPr>
          <p:cNvSpPr txBox="1"/>
          <p:nvPr/>
        </p:nvSpPr>
        <p:spPr>
          <a:xfrm>
            <a:off x="600075" y="1078706"/>
            <a:ext cx="7629525" cy="1815882"/>
          </a:xfrm>
          <a:prstGeom prst="rect">
            <a:avLst/>
          </a:prstGeom>
          <a:noFill/>
        </p:spPr>
        <p:txBody>
          <a:bodyPr wrap="square" rtlCol="0">
            <a:spAutoFit/>
          </a:bodyPr>
          <a:lstStyle/>
          <a:p>
            <a:pPr algn="l" fontAlgn="base">
              <a:buFont typeface="Arial" panose="020B0604020202020204" pitchFamily="34" charset="0"/>
              <a:buChar char="•"/>
            </a:pPr>
            <a:r>
              <a:rPr lang="en-US" b="0" i="0" dirty="0">
                <a:solidFill>
                  <a:srgbClr val="273239"/>
                </a:solidFill>
                <a:effectLst/>
                <a:latin typeface="Book Antiqua" panose="02040602050305030304" pitchFamily="18" charset="0"/>
              </a:rPr>
              <a:t>Firebase is a product of Google which helps developers to build, manage, and grow their apps easily. </a:t>
            </a:r>
          </a:p>
          <a:p>
            <a:pPr algn="l" fontAlgn="base">
              <a:buFont typeface="Arial" panose="020B0604020202020204" pitchFamily="34" charset="0"/>
              <a:buChar char="•"/>
            </a:pPr>
            <a:endParaRPr lang="en-US" dirty="0">
              <a:solidFill>
                <a:srgbClr val="273239"/>
              </a:solidFill>
              <a:latin typeface="Book Antiqua" panose="02040602050305030304" pitchFamily="18" charset="0"/>
            </a:endParaRPr>
          </a:p>
          <a:p>
            <a:pPr algn="l" fontAlgn="base">
              <a:buFont typeface="Arial" panose="020B0604020202020204" pitchFamily="34" charset="0"/>
              <a:buChar char="•"/>
            </a:pPr>
            <a:r>
              <a:rPr lang="en-US" b="0" i="0" dirty="0">
                <a:solidFill>
                  <a:srgbClr val="273239"/>
                </a:solidFill>
                <a:effectLst/>
                <a:latin typeface="Book Antiqua" panose="02040602050305030304" pitchFamily="18" charset="0"/>
              </a:rPr>
              <a:t>It helps developers to build their apps faster and in a more secure way. No programming is required on the firebase side which makes it easy to use its features more efficiently.</a:t>
            </a:r>
          </a:p>
          <a:p>
            <a:pPr algn="l" fontAlgn="base">
              <a:buFont typeface="Arial" panose="020B0604020202020204" pitchFamily="34" charset="0"/>
              <a:buChar char="•"/>
            </a:pPr>
            <a:endParaRPr lang="en-US" dirty="0">
              <a:solidFill>
                <a:srgbClr val="273239"/>
              </a:solidFill>
              <a:latin typeface="Book Antiqua" panose="02040602050305030304" pitchFamily="18" charset="0"/>
            </a:endParaRPr>
          </a:p>
          <a:p>
            <a:pPr algn="l" fontAlgn="base">
              <a:buFont typeface="Arial" panose="020B0604020202020204" pitchFamily="34" charset="0"/>
              <a:buChar char="•"/>
            </a:pPr>
            <a:r>
              <a:rPr lang="en-US" b="0" i="0" dirty="0">
                <a:solidFill>
                  <a:srgbClr val="273239"/>
                </a:solidFill>
                <a:effectLst/>
                <a:latin typeface="Book Antiqua" panose="02040602050305030304" pitchFamily="18" charset="0"/>
              </a:rPr>
              <a:t> It provides services to android, </a:t>
            </a:r>
            <a:r>
              <a:rPr lang="en-US" b="0" i="0" dirty="0" err="1">
                <a:solidFill>
                  <a:srgbClr val="273239"/>
                </a:solidFill>
                <a:effectLst/>
                <a:latin typeface="Book Antiqua" panose="02040602050305030304" pitchFamily="18" charset="0"/>
              </a:rPr>
              <a:t>ios</a:t>
            </a:r>
            <a:r>
              <a:rPr lang="en-US" b="0" i="0" dirty="0">
                <a:solidFill>
                  <a:srgbClr val="273239"/>
                </a:solidFill>
                <a:effectLst/>
                <a:latin typeface="Book Antiqua" panose="02040602050305030304" pitchFamily="18" charset="0"/>
              </a:rPr>
              <a:t>, web, and unity. It provides cloud storage. It uses NoSQL for the database for the storage of data.</a:t>
            </a:r>
            <a:endParaRPr lang="en-US" b="0" i="0" dirty="0">
              <a:effectLst/>
              <a:latin typeface="Book Antiqua" panose="0204060205030503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2" name="Google Shape;402;p33">
            <a:extLst>
              <a:ext uri="{FF2B5EF4-FFF2-40B4-BE49-F238E27FC236}">
                <a16:creationId xmlns:a16="http://schemas.microsoft.com/office/drawing/2014/main" id="{29A4846E-6EE8-3873-337F-48B6FF037A93}"/>
              </a:ext>
            </a:extLst>
          </p:cNvPr>
          <p:cNvSpPr/>
          <p:nvPr/>
        </p:nvSpPr>
        <p:spPr>
          <a:xfrm>
            <a:off x="491794" y="404315"/>
            <a:ext cx="1258800" cy="125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07CD9978-95E5-652C-2A6E-255AD582A509}"/>
              </a:ext>
            </a:extLst>
          </p:cNvPr>
          <p:cNvSpPr txBox="1"/>
          <p:nvPr/>
        </p:nvSpPr>
        <p:spPr>
          <a:xfrm>
            <a:off x="664369" y="431511"/>
            <a:ext cx="1258801" cy="1015663"/>
          </a:xfrm>
          <a:prstGeom prst="rect">
            <a:avLst/>
          </a:prstGeom>
          <a:noFill/>
        </p:spPr>
        <p:txBody>
          <a:bodyPr wrap="square" rtlCol="0">
            <a:spAutoFit/>
          </a:bodyPr>
          <a:lstStyle/>
          <a:p>
            <a:r>
              <a:rPr lang="en-IN" sz="6000" dirty="0">
                <a:latin typeface="Tiro Kannada" panose="020B0604020202020204" charset="0"/>
                <a:cs typeface="Tiro Kannada" panose="020B0604020202020204" charset="0"/>
              </a:rPr>
              <a:t>03</a:t>
            </a:r>
          </a:p>
        </p:txBody>
      </p:sp>
      <p:sp>
        <p:nvSpPr>
          <p:cNvPr id="5" name="TextBox 4">
            <a:extLst>
              <a:ext uri="{FF2B5EF4-FFF2-40B4-BE49-F238E27FC236}">
                <a16:creationId xmlns:a16="http://schemas.microsoft.com/office/drawing/2014/main" id="{D0F99E77-FB8F-5D59-7AA1-7DFAD6C623C7}"/>
              </a:ext>
            </a:extLst>
          </p:cNvPr>
          <p:cNvSpPr txBox="1"/>
          <p:nvPr/>
        </p:nvSpPr>
        <p:spPr>
          <a:xfrm>
            <a:off x="2014538" y="757238"/>
            <a:ext cx="3557587" cy="646331"/>
          </a:xfrm>
          <a:prstGeom prst="rect">
            <a:avLst/>
          </a:prstGeom>
          <a:noFill/>
        </p:spPr>
        <p:txBody>
          <a:bodyPr wrap="square" rtlCol="0">
            <a:spAutoFit/>
          </a:bodyPr>
          <a:lstStyle/>
          <a:p>
            <a:r>
              <a:rPr lang="en-IN" sz="3600" dirty="0">
                <a:latin typeface="Book Antiqua" panose="02040602050305030304" pitchFamily="18" charset="0"/>
              </a:rPr>
              <a:t>Task performed</a:t>
            </a:r>
          </a:p>
        </p:txBody>
      </p:sp>
      <p:sp>
        <p:nvSpPr>
          <p:cNvPr id="6" name="TextBox 5">
            <a:extLst>
              <a:ext uri="{FF2B5EF4-FFF2-40B4-BE49-F238E27FC236}">
                <a16:creationId xmlns:a16="http://schemas.microsoft.com/office/drawing/2014/main" id="{D594A902-B355-BE3D-B3C1-15DBDF0A4C6D}"/>
              </a:ext>
            </a:extLst>
          </p:cNvPr>
          <p:cNvSpPr txBox="1"/>
          <p:nvPr/>
        </p:nvSpPr>
        <p:spPr>
          <a:xfrm>
            <a:off x="664369" y="2057400"/>
            <a:ext cx="3407569" cy="400110"/>
          </a:xfrm>
          <a:prstGeom prst="rect">
            <a:avLst/>
          </a:prstGeom>
          <a:noFill/>
        </p:spPr>
        <p:txBody>
          <a:bodyPr wrap="square" rtlCol="0">
            <a:spAutoFit/>
          </a:bodyPr>
          <a:lstStyle/>
          <a:p>
            <a:r>
              <a:rPr lang="en-IN" sz="2000" b="1" dirty="0">
                <a:latin typeface="Book Antiqua" panose="02040602050305030304" pitchFamily="18" charset="0"/>
              </a:rPr>
              <a:t>BLOG APP :</a:t>
            </a:r>
          </a:p>
        </p:txBody>
      </p:sp>
      <p:sp>
        <p:nvSpPr>
          <p:cNvPr id="7" name="TextBox 6">
            <a:extLst>
              <a:ext uri="{FF2B5EF4-FFF2-40B4-BE49-F238E27FC236}">
                <a16:creationId xmlns:a16="http://schemas.microsoft.com/office/drawing/2014/main" id="{25376B33-1827-4BC6-FF89-B90866B2EEE5}"/>
              </a:ext>
            </a:extLst>
          </p:cNvPr>
          <p:cNvSpPr txBox="1"/>
          <p:nvPr/>
        </p:nvSpPr>
        <p:spPr>
          <a:xfrm>
            <a:off x="664369" y="2700338"/>
            <a:ext cx="8115300" cy="224676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Book Antiqua" panose="02040602050305030304" pitchFamily="18" charset="0"/>
              </a:rPr>
              <a:t>BLOG App provides a hassle-free accessing </a:t>
            </a:r>
          </a:p>
          <a:p>
            <a:r>
              <a:rPr lang="en-IN" dirty="0">
                <a:latin typeface="Book Antiqua" panose="02040602050305030304" pitchFamily="18" charset="0"/>
              </a:rPr>
              <a:t>       of the posted </a:t>
            </a:r>
            <a:r>
              <a:rPr lang="en-IN" dirty="0" err="1">
                <a:latin typeface="Book Antiqua" panose="02040602050305030304" pitchFamily="18" charset="0"/>
              </a:rPr>
              <a:t>blogs,topics,entries</a:t>
            </a:r>
            <a:r>
              <a:rPr lang="en-IN" dirty="0">
                <a:latin typeface="Book Antiqua" panose="02040602050305030304" pitchFamily="18" charset="0"/>
              </a:rPr>
              <a:t> etc.</a:t>
            </a:r>
          </a:p>
          <a:p>
            <a:pPr marL="285750" indent="-285750">
              <a:buFont typeface="Arial" panose="020B0604020202020204" pitchFamily="34" charset="0"/>
              <a:buChar char="•"/>
            </a:pPr>
            <a:endParaRPr lang="en-IN" dirty="0">
              <a:latin typeface="Book Antiqua" panose="02040602050305030304" pitchFamily="18" charset="0"/>
            </a:endParaRPr>
          </a:p>
          <a:p>
            <a:pPr marL="285750" indent="-285750">
              <a:buFont typeface="Arial" panose="020B0604020202020204" pitchFamily="34" charset="0"/>
              <a:buChar char="•"/>
            </a:pPr>
            <a:r>
              <a:rPr lang="en-IN" dirty="0">
                <a:latin typeface="Book Antiqua" panose="02040602050305030304" pitchFamily="18" charset="0"/>
              </a:rPr>
              <a:t>It is also used for posting the blogs , editing </a:t>
            </a:r>
          </a:p>
          <a:p>
            <a:r>
              <a:rPr lang="en-IN" dirty="0">
                <a:latin typeface="Book Antiqua" panose="02040602050305030304" pitchFamily="18" charset="0"/>
              </a:rPr>
              <a:t>      the blogs , deleting the posted blogs etc.</a:t>
            </a:r>
          </a:p>
          <a:p>
            <a:pPr marL="285750" indent="-285750">
              <a:buFont typeface="Arial" panose="020B0604020202020204" pitchFamily="34" charset="0"/>
              <a:buChar char="•"/>
            </a:pPr>
            <a:endParaRPr lang="en-IN" dirty="0">
              <a:latin typeface="Book Antiqua" panose="02040602050305030304" pitchFamily="18" charset="0"/>
            </a:endParaRPr>
          </a:p>
          <a:p>
            <a:pPr marL="285750" indent="-285750">
              <a:buFont typeface="Arial" panose="020B0604020202020204" pitchFamily="34" charset="0"/>
              <a:buChar char="•"/>
            </a:pPr>
            <a:r>
              <a:rPr lang="en-IN" dirty="0">
                <a:latin typeface="Book Antiqua" panose="02040602050305030304" pitchFamily="18" charset="0"/>
              </a:rPr>
              <a:t>It is also used for viewing and commenting</a:t>
            </a:r>
          </a:p>
          <a:p>
            <a:r>
              <a:rPr lang="en-IN" dirty="0">
                <a:latin typeface="Book Antiqua" panose="02040602050305030304" pitchFamily="18" charset="0"/>
              </a:rPr>
              <a:t>      the other blogs/posts.  </a:t>
            </a:r>
          </a:p>
          <a:p>
            <a:pPr marL="285750" indent="-285750">
              <a:buFont typeface="Arial" panose="020B0604020202020204" pitchFamily="34" charset="0"/>
              <a:buChar char="•"/>
            </a:pPr>
            <a:endParaRPr lang="en-IN" dirty="0">
              <a:latin typeface="Book Antiqua" panose="02040602050305030304" pitchFamily="18" charset="0"/>
            </a:endParaRPr>
          </a:p>
          <a:p>
            <a:pPr marL="285750" indent="-285750">
              <a:buFont typeface="Arial" panose="020B0604020202020204" pitchFamily="34" charset="0"/>
              <a:buChar char="•"/>
            </a:pPr>
            <a:endParaRPr lang="en-IN" dirty="0">
              <a:latin typeface="Book Antiqua" panose="02040602050305030304" pitchFamily="18" charset="0"/>
            </a:endParaRPr>
          </a:p>
        </p:txBody>
      </p:sp>
      <p:pic>
        <p:nvPicPr>
          <p:cNvPr id="9" name="Picture 8">
            <a:extLst>
              <a:ext uri="{FF2B5EF4-FFF2-40B4-BE49-F238E27FC236}">
                <a16:creationId xmlns:a16="http://schemas.microsoft.com/office/drawing/2014/main" id="{8EF19992-DCEA-FE0C-5F88-636771D4B704}"/>
              </a:ext>
            </a:extLst>
          </p:cNvPr>
          <p:cNvPicPr>
            <a:picLocks noChangeAspect="1"/>
          </p:cNvPicPr>
          <p:nvPr/>
        </p:nvPicPr>
        <p:blipFill rotWithShape="1">
          <a:blip r:embed="rId3"/>
          <a:srcRect l="13306" t="15403" r="7278" b="14446"/>
          <a:stretch/>
        </p:blipFill>
        <p:spPr>
          <a:xfrm>
            <a:off x="4486276" y="2457510"/>
            <a:ext cx="4572000" cy="2336006"/>
          </a:xfrm>
          <a:prstGeom prst="rect">
            <a:avLst/>
          </a:prstGeom>
        </p:spPr>
      </p:pic>
    </p:spTree>
  </p:cSld>
  <p:clrMapOvr>
    <a:masterClrMapping/>
  </p:clrMapOvr>
</p:sld>
</file>

<file path=ppt/theme/theme1.xml><?xml version="1.0" encoding="utf-8"?>
<a:theme xmlns:a="http://schemas.openxmlformats.org/drawingml/2006/main" name="Mirror Sales Marketing Plan by Slidesgo">
  <a:themeElements>
    <a:clrScheme name="Simple Light">
      <a:dk1>
        <a:srgbClr val="191919"/>
      </a:dk1>
      <a:lt1>
        <a:srgbClr val="CD9060"/>
      </a:lt1>
      <a:dk2>
        <a:srgbClr val="AE7B55"/>
      </a:dk2>
      <a:lt2>
        <a:srgbClr val="9C836D"/>
      </a:lt2>
      <a:accent1>
        <a:srgbClr val="6C612B"/>
      </a:accent1>
      <a:accent2>
        <a:srgbClr val="869841"/>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864</Words>
  <Application>Microsoft Office PowerPoint</Application>
  <PresentationFormat>On-screen Show (16:9)</PresentationFormat>
  <Paragraphs>100</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Alegreya Sans Medium</vt:lpstr>
      <vt:lpstr>Calibri</vt:lpstr>
      <vt:lpstr>Book Antiqua</vt:lpstr>
      <vt:lpstr>Tiro Kannada</vt:lpstr>
      <vt:lpstr>Alegreya Sans</vt:lpstr>
      <vt:lpstr>Times New Roman</vt:lpstr>
      <vt:lpstr>Mirror Sales Marketing Plan by Slidesgo</vt:lpstr>
      <vt:lpstr>PowerPoint Presentation</vt:lpstr>
      <vt:lpstr>PowerPoint Presentation</vt:lpstr>
      <vt:lpstr>Table of contents</vt:lpstr>
      <vt:lpstr>About the company</vt:lpstr>
      <vt:lpstr>         ORGANIZATION STRUCTURE OF THE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 evaluation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 *</dc:creator>
  <cp:lastModifiedBy>user *</cp:lastModifiedBy>
  <cp:revision>6</cp:revision>
  <dcterms:modified xsi:type="dcterms:W3CDTF">2023-10-25T10:05:47Z</dcterms:modified>
</cp:coreProperties>
</file>